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3.xml" ContentType="application/vnd.openxmlformats-officedocument.drawingml.diagramLayout+xml"/>
  <Default Extension="doc" ContentType="application/msword"/>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sldIdLst>
    <p:sldId id="302" r:id="rId2"/>
    <p:sldId id="303" r:id="rId3"/>
    <p:sldId id="304" r:id="rId4"/>
    <p:sldId id="305" r:id="rId5"/>
    <p:sldId id="308" r:id="rId6"/>
    <p:sldId id="307" r:id="rId7"/>
    <p:sldId id="257" r:id="rId8"/>
    <p:sldId id="258" r:id="rId9"/>
    <p:sldId id="259" r:id="rId10"/>
    <p:sldId id="260" r:id="rId11"/>
    <p:sldId id="293" r:id="rId12"/>
    <p:sldId id="294" r:id="rId13"/>
    <p:sldId id="295" r:id="rId14"/>
    <p:sldId id="262" r:id="rId15"/>
    <p:sldId id="263" r:id="rId16"/>
    <p:sldId id="264" r:id="rId17"/>
    <p:sldId id="296" r:id="rId18"/>
    <p:sldId id="297" r:id="rId19"/>
    <p:sldId id="298" r:id="rId20"/>
    <p:sldId id="299" r:id="rId21"/>
    <p:sldId id="265" r:id="rId22"/>
    <p:sldId id="266" r:id="rId23"/>
    <p:sldId id="268" r:id="rId24"/>
    <p:sldId id="269" r:id="rId25"/>
    <p:sldId id="286" r:id="rId26"/>
    <p:sldId id="287" r:id="rId27"/>
    <p:sldId id="300" r:id="rId28"/>
    <p:sldId id="309" r:id="rId29"/>
    <p:sldId id="310" r:id="rId30"/>
    <p:sldId id="311" r:id="rId31"/>
    <p:sldId id="312" r:id="rId32"/>
    <p:sldId id="313"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0000CC"/>
    <a:srgbClr val="006600"/>
    <a:srgbClr val="008000"/>
    <a:srgbClr val="FF9900"/>
    <a:srgbClr val="000000"/>
    <a:srgbClr val="FFCCFF"/>
    <a:srgbClr val="CCFFFF"/>
    <a:srgbClr val="6600CC"/>
    <a:srgbClr val="FF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CE36A9-EDEF-4087-ABD4-DCA976A56BED}" type="doc">
      <dgm:prSet loTypeId="urn:microsoft.com/office/officeart/2005/8/layout/hierarchy6" loCatId="hierarchy" qsTypeId="urn:microsoft.com/office/officeart/2005/8/quickstyle/simple3" qsCatId="simple" csTypeId="urn:microsoft.com/office/officeart/2005/8/colors/accent0_1" csCatId="mainScheme" phldr="1"/>
      <dgm:spPr/>
      <dgm:t>
        <a:bodyPr/>
        <a:lstStyle/>
        <a:p>
          <a:endParaRPr lang="en-US"/>
        </a:p>
      </dgm:t>
    </dgm:pt>
    <dgm:pt modelId="{C1ADCD02-5A1A-4F56-84D1-3AA19FF96943}">
      <dgm:prSet phldrT="[Text]" custT="1"/>
      <dgm:spPr/>
      <dgm:t>
        <a:bodyPr/>
        <a:lstStyle/>
        <a:p>
          <a:pPr algn="ctr"/>
          <a:r>
            <a:rPr lang="en-US" sz="3600" b="1" dirty="0" smtClean="0"/>
            <a:t>Testing of Hypotheses</a:t>
          </a:r>
          <a:endParaRPr lang="en-US" sz="3600" b="1" dirty="0"/>
        </a:p>
      </dgm:t>
    </dgm:pt>
    <dgm:pt modelId="{37291576-1658-4BD4-A6B0-78A7E8129CD7}" type="parTrans" cxnId="{8EF80DB7-4479-4363-9D2E-4A9D896A5A5A}">
      <dgm:prSet/>
      <dgm:spPr/>
      <dgm:t>
        <a:bodyPr/>
        <a:lstStyle/>
        <a:p>
          <a:endParaRPr lang="en-US"/>
        </a:p>
      </dgm:t>
    </dgm:pt>
    <dgm:pt modelId="{40212C17-6879-42DD-A04E-7F77515D31F0}" type="sibTrans" cxnId="{8EF80DB7-4479-4363-9D2E-4A9D896A5A5A}">
      <dgm:prSet/>
      <dgm:spPr/>
      <dgm:t>
        <a:bodyPr/>
        <a:lstStyle/>
        <a:p>
          <a:endParaRPr lang="en-US"/>
        </a:p>
      </dgm:t>
    </dgm:pt>
    <dgm:pt modelId="{A2B5BC90-2204-4471-94D6-6F4362E44551}">
      <dgm:prSet phldrT="[Text]" custT="1"/>
      <dgm:spPr/>
      <dgm:t>
        <a:bodyPr/>
        <a:lstStyle/>
        <a:p>
          <a:r>
            <a:rPr lang="en-US" sz="3600" b="1" dirty="0" smtClean="0"/>
            <a:t>Testing mean</a:t>
          </a:r>
          <a:endParaRPr lang="en-US" sz="3600" b="1" dirty="0"/>
        </a:p>
      </dgm:t>
    </dgm:pt>
    <dgm:pt modelId="{E5D6F74D-70D2-4751-BC08-68B98829AB52}" type="parTrans" cxnId="{5477BE8C-1311-47FE-923B-AEFDDA0D6155}">
      <dgm:prSet/>
      <dgm:spPr/>
      <dgm:t>
        <a:bodyPr/>
        <a:lstStyle/>
        <a:p>
          <a:endParaRPr lang="en-IN"/>
        </a:p>
      </dgm:t>
    </dgm:pt>
    <dgm:pt modelId="{2CB04B79-46FC-4742-8432-0F61C2FE9D6B}" type="sibTrans" cxnId="{5477BE8C-1311-47FE-923B-AEFDDA0D6155}">
      <dgm:prSet/>
      <dgm:spPr/>
      <dgm:t>
        <a:bodyPr/>
        <a:lstStyle/>
        <a:p>
          <a:endParaRPr lang="en-IN"/>
        </a:p>
      </dgm:t>
    </dgm:pt>
    <dgm:pt modelId="{FEA3046C-8BB1-4116-B4E7-508DB256EA8B}">
      <dgm:prSet phldrT="[Text]" custT="1"/>
      <dgm:spPr/>
      <dgm:t>
        <a:bodyPr/>
        <a:lstStyle/>
        <a:p>
          <a:r>
            <a:rPr lang="en-US" sz="3200" b="1" dirty="0" smtClean="0"/>
            <a:t>Testing variance</a:t>
          </a:r>
          <a:endParaRPr lang="en-US" sz="3200" b="1" dirty="0"/>
        </a:p>
      </dgm:t>
    </dgm:pt>
    <dgm:pt modelId="{29517699-88A6-4440-8E4F-0486868C566F}" type="parTrans" cxnId="{F66DE3FE-F8B8-43DB-89D6-EEF722B8B94E}">
      <dgm:prSet/>
      <dgm:spPr/>
      <dgm:t>
        <a:bodyPr/>
        <a:lstStyle/>
        <a:p>
          <a:endParaRPr lang="en-IN"/>
        </a:p>
      </dgm:t>
    </dgm:pt>
    <dgm:pt modelId="{2C7BF53F-CE0A-4F9B-8533-5F7614372686}" type="sibTrans" cxnId="{F66DE3FE-F8B8-43DB-89D6-EEF722B8B94E}">
      <dgm:prSet/>
      <dgm:spPr/>
      <dgm:t>
        <a:bodyPr/>
        <a:lstStyle/>
        <a:p>
          <a:endParaRPr lang="en-IN"/>
        </a:p>
      </dgm:t>
    </dgm:pt>
    <dgm:pt modelId="{26995590-3C17-4BF4-8339-D756C0E3807A}" type="pres">
      <dgm:prSet presAssocID="{EFCE36A9-EDEF-4087-ABD4-DCA976A56BED}" presName="mainComposite" presStyleCnt="0">
        <dgm:presLayoutVars>
          <dgm:chPref val="1"/>
          <dgm:dir/>
          <dgm:animOne val="branch"/>
          <dgm:animLvl val="lvl"/>
          <dgm:resizeHandles val="exact"/>
        </dgm:presLayoutVars>
      </dgm:prSet>
      <dgm:spPr/>
      <dgm:t>
        <a:bodyPr/>
        <a:lstStyle/>
        <a:p>
          <a:endParaRPr lang="en-US"/>
        </a:p>
      </dgm:t>
    </dgm:pt>
    <dgm:pt modelId="{BACBD663-76BD-4D30-8D1D-99757650DD13}" type="pres">
      <dgm:prSet presAssocID="{EFCE36A9-EDEF-4087-ABD4-DCA976A56BED}" presName="hierFlow" presStyleCnt="0"/>
      <dgm:spPr/>
      <dgm:t>
        <a:bodyPr/>
        <a:lstStyle/>
        <a:p>
          <a:endParaRPr lang="en-IN"/>
        </a:p>
      </dgm:t>
    </dgm:pt>
    <dgm:pt modelId="{D0A67824-C30A-4E9B-8FCF-DE0280B7501A}" type="pres">
      <dgm:prSet presAssocID="{EFCE36A9-EDEF-4087-ABD4-DCA976A56BED}" presName="hierChild1" presStyleCnt="0">
        <dgm:presLayoutVars>
          <dgm:chPref val="1"/>
          <dgm:animOne val="branch"/>
          <dgm:animLvl val="lvl"/>
        </dgm:presLayoutVars>
      </dgm:prSet>
      <dgm:spPr/>
      <dgm:t>
        <a:bodyPr/>
        <a:lstStyle/>
        <a:p>
          <a:endParaRPr lang="en-IN"/>
        </a:p>
      </dgm:t>
    </dgm:pt>
    <dgm:pt modelId="{D07A5914-291A-405E-B449-FFC05084FDAB}" type="pres">
      <dgm:prSet presAssocID="{C1ADCD02-5A1A-4F56-84D1-3AA19FF96943}" presName="Name14" presStyleCnt="0"/>
      <dgm:spPr/>
      <dgm:t>
        <a:bodyPr/>
        <a:lstStyle/>
        <a:p>
          <a:endParaRPr lang="en-IN"/>
        </a:p>
      </dgm:t>
    </dgm:pt>
    <dgm:pt modelId="{D85496CA-A80C-4FA9-AD5E-1A26D8A1E71D}" type="pres">
      <dgm:prSet presAssocID="{C1ADCD02-5A1A-4F56-84D1-3AA19FF96943}" presName="level1Shape" presStyleLbl="node0" presStyleIdx="0" presStyleCnt="1" custScaleX="204298" custLinFactY="-48929" custLinFactNeighborX="6415" custLinFactNeighborY="-100000">
        <dgm:presLayoutVars>
          <dgm:chPref val="3"/>
        </dgm:presLayoutVars>
      </dgm:prSet>
      <dgm:spPr>
        <a:prstGeom prst="flowChartPunchedTape">
          <a:avLst/>
        </a:prstGeom>
      </dgm:spPr>
      <dgm:t>
        <a:bodyPr/>
        <a:lstStyle/>
        <a:p>
          <a:endParaRPr lang="en-US"/>
        </a:p>
      </dgm:t>
    </dgm:pt>
    <dgm:pt modelId="{A0D1937B-2714-413F-8F79-715152484010}" type="pres">
      <dgm:prSet presAssocID="{C1ADCD02-5A1A-4F56-84D1-3AA19FF96943}" presName="hierChild2" presStyleCnt="0"/>
      <dgm:spPr/>
      <dgm:t>
        <a:bodyPr/>
        <a:lstStyle/>
        <a:p>
          <a:endParaRPr lang="en-IN"/>
        </a:p>
      </dgm:t>
    </dgm:pt>
    <dgm:pt modelId="{A9565182-5AC3-4540-AB9A-656D2E94D3BF}" type="pres">
      <dgm:prSet presAssocID="{E5D6F74D-70D2-4751-BC08-68B98829AB52}" presName="Name19" presStyleLbl="parChTrans1D2" presStyleIdx="0" presStyleCnt="2"/>
      <dgm:spPr/>
      <dgm:t>
        <a:bodyPr/>
        <a:lstStyle/>
        <a:p>
          <a:endParaRPr lang="en-US"/>
        </a:p>
      </dgm:t>
    </dgm:pt>
    <dgm:pt modelId="{83B07ABA-246C-4B3A-B3CB-FB5D6D93C2B3}" type="pres">
      <dgm:prSet presAssocID="{A2B5BC90-2204-4471-94D6-6F4362E44551}" presName="Name21" presStyleCnt="0"/>
      <dgm:spPr/>
    </dgm:pt>
    <dgm:pt modelId="{D683B225-E851-475B-B88B-70C4A4069987}" type="pres">
      <dgm:prSet presAssocID="{A2B5BC90-2204-4471-94D6-6F4362E44551}" presName="level2Shape" presStyleLbl="node2" presStyleIdx="0" presStyleCnt="2" custLinFactNeighborX="-930" custLinFactNeighborY="288"/>
      <dgm:spPr/>
      <dgm:t>
        <a:bodyPr/>
        <a:lstStyle/>
        <a:p>
          <a:endParaRPr lang="en-IN"/>
        </a:p>
      </dgm:t>
    </dgm:pt>
    <dgm:pt modelId="{0B7A01B2-F743-449A-9E0F-EF1D99A4E0CD}" type="pres">
      <dgm:prSet presAssocID="{A2B5BC90-2204-4471-94D6-6F4362E44551}" presName="hierChild3" presStyleCnt="0"/>
      <dgm:spPr/>
    </dgm:pt>
    <dgm:pt modelId="{1165C45A-0E3E-45BF-BD9D-6A7636F76D40}" type="pres">
      <dgm:prSet presAssocID="{29517699-88A6-4440-8E4F-0486868C566F}" presName="Name19" presStyleLbl="parChTrans1D2" presStyleIdx="1" presStyleCnt="2"/>
      <dgm:spPr/>
      <dgm:t>
        <a:bodyPr/>
        <a:lstStyle/>
        <a:p>
          <a:endParaRPr lang="en-US"/>
        </a:p>
      </dgm:t>
    </dgm:pt>
    <dgm:pt modelId="{4CC0B258-7AA9-49EE-9F29-70F982102C14}" type="pres">
      <dgm:prSet presAssocID="{FEA3046C-8BB1-4116-B4E7-508DB256EA8B}" presName="Name21" presStyleCnt="0"/>
      <dgm:spPr/>
    </dgm:pt>
    <dgm:pt modelId="{DB039EE4-0919-4569-9080-88B88ACC9869}" type="pres">
      <dgm:prSet presAssocID="{FEA3046C-8BB1-4116-B4E7-508DB256EA8B}" presName="level2Shape" presStyleLbl="node2" presStyleIdx="1" presStyleCnt="2"/>
      <dgm:spPr/>
      <dgm:t>
        <a:bodyPr/>
        <a:lstStyle/>
        <a:p>
          <a:endParaRPr lang="en-IN"/>
        </a:p>
      </dgm:t>
    </dgm:pt>
    <dgm:pt modelId="{F439D497-7A01-4665-A433-E4BDDACD49EF}" type="pres">
      <dgm:prSet presAssocID="{FEA3046C-8BB1-4116-B4E7-508DB256EA8B}" presName="hierChild3" presStyleCnt="0"/>
      <dgm:spPr/>
    </dgm:pt>
    <dgm:pt modelId="{7343244A-CC2F-483E-91A1-001AE3851C0F}" type="pres">
      <dgm:prSet presAssocID="{EFCE36A9-EDEF-4087-ABD4-DCA976A56BED}" presName="bgShapesFlow" presStyleCnt="0"/>
      <dgm:spPr/>
      <dgm:t>
        <a:bodyPr/>
        <a:lstStyle/>
        <a:p>
          <a:endParaRPr lang="en-IN"/>
        </a:p>
      </dgm:t>
    </dgm:pt>
  </dgm:ptLst>
  <dgm:cxnLst>
    <dgm:cxn modelId="{A2447AA9-2D0F-4B54-9AF7-D091139D8718}" type="presOf" srcId="{E5D6F74D-70D2-4751-BC08-68B98829AB52}" destId="{A9565182-5AC3-4540-AB9A-656D2E94D3BF}" srcOrd="0" destOrd="0" presId="urn:microsoft.com/office/officeart/2005/8/layout/hierarchy6"/>
    <dgm:cxn modelId="{5477BE8C-1311-47FE-923B-AEFDDA0D6155}" srcId="{C1ADCD02-5A1A-4F56-84D1-3AA19FF96943}" destId="{A2B5BC90-2204-4471-94D6-6F4362E44551}" srcOrd="0" destOrd="0" parTransId="{E5D6F74D-70D2-4751-BC08-68B98829AB52}" sibTransId="{2CB04B79-46FC-4742-8432-0F61C2FE9D6B}"/>
    <dgm:cxn modelId="{F66DE3FE-F8B8-43DB-89D6-EEF722B8B94E}" srcId="{C1ADCD02-5A1A-4F56-84D1-3AA19FF96943}" destId="{FEA3046C-8BB1-4116-B4E7-508DB256EA8B}" srcOrd="1" destOrd="0" parTransId="{29517699-88A6-4440-8E4F-0486868C566F}" sibTransId="{2C7BF53F-CE0A-4F9B-8533-5F7614372686}"/>
    <dgm:cxn modelId="{874F8EEC-26D9-4694-8D1F-B78C5C58C295}" type="presOf" srcId="{EFCE36A9-EDEF-4087-ABD4-DCA976A56BED}" destId="{26995590-3C17-4BF4-8339-D756C0E3807A}" srcOrd="0" destOrd="0" presId="urn:microsoft.com/office/officeart/2005/8/layout/hierarchy6"/>
    <dgm:cxn modelId="{8EF80DB7-4479-4363-9D2E-4A9D896A5A5A}" srcId="{EFCE36A9-EDEF-4087-ABD4-DCA976A56BED}" destId="{C1ADCD02-5A1A-4F56-84D1-3AA19FF96943}" srcOrd="0" destOrd="0" parTransId="{37291576-1658-4BD4-A6B0-78A7E8129CD7}" sibTransId="{40212C17-6879-42DD-A04E-7F77515D31F0}"/>
    <dgm:cxn modelId="{AEB1CE06-C579-4C4F-ADB3-36B2BBFF2DF6}" type="presOf" srcId="{A2B5BC90-2204-4471-94D6-6F4362E44551}" destId="{D683B225-E851-475B-B88B-70C4A4069987}" srcOrd="0" destOrd="0" presId="urn:microsoft.com/office/officeart/2005/8/layout/hierarchy6"/>
    <dgm:cxn modelId="{6B091F54-2F15-4C60-A9BC-FA24792E4606}" type="presOf" srcId="{FEA3046C-8BB1-4116-B4E7-508DB256EA8B}" destId="{DB039EE4-0919-4569-9080-88B88ACC9869}" srcOrd="0" destOrd="0" presId="urn:microsoft.com/office/officeart/2005/8/layout/hierarchy6"/>
    <dgm:cxn modelId="{16B03983-4E23-489B-BF4D-2FAF7F01F03E}" type="presOf" srcId="{C1ADCD02-5A1A-4F56-84D1-3AA19FF96943}" destId="{D85496CA-A80C-4FA9-AD5E-1A26D8A1E71D}" srcOrd="0" destOrd="0" presId="urn:microsoft.com/office/officeart/2005/8/layout/hierarchy6"/>
    <dgm:cxn modelId="{E451BF3D-E528-43A2-9B94-A13B841C4517}" type="presOf" srcId="{29517699-88A6-4440-8E4F-0486868C566F}" destId="{1165C45A-0E3E-45BF-BD9D-6A7636F76D40}" srcOrd="0" destOrd="0" presId="urn:microsoft.com/office/officeart/2005/8/layout/hierarchy6"/>
    <dgm:cxn modelId="{604A8962-EA35-4A85-90C7-A9C5E66F6DEE}" type="presParOf" srcId="{26995590-3C17-4BF4-8339-D756C0E3807A}" destId="{BACBD663-76BD-4D30-8D1D-99757650DD13}" srcOrd="0" destOrd="0" presId="urn:microsoft.com/office/officeart/2005/8/layout/hierarchy6"/>
    <dgm:cxn modelId="{B953C842-F06D-4950-9858-FA34C504D5C2}" type="presParOf" srcId="{BACBD663-76BD-4D30-8D1D-99757650DD13}" destId="{D0A67824-C30A-4E9B-8FCF-DE0280B7501A}" srcOrd="0" destOrd="0" presId="urn:microsoft.com/office/officeart/2005/8/layout/hierarchy6"/>
    <dgm:cxn modelId="{FFE2846B-C780-4283-9135-6D598EB97285}" type="presParOf" srcId="{D0A67824-C30A-4E9B-8FCF-DE0280B7501A}" destId="{D07A5914-291A-405E-B449-FFC05084FDAB}" srcOrd="0" destOrd="0" presId="urn:microsoft.com/office/officeart/2005/8/layout/hierarchy6"/>
    <dgm:cxn modelId="{EF75EBB5-8993-44CE-9CB0-DF6F42B8141D}" type="presParOf" srcId="{D07A5914-291A-405E-B449-FFC05084FDAB}" destId="{D85496CA-A80C-4FA9-AD5E-1A26D8A1E71D}" srcOrd="0" destOrd="0" presId="urn:microsoft.com/office/officeart/2005/8/layout/hierarchy6"/>
    <dgm:cxn modelId="{52AC7DFB-7D0C-4342-BE7F-6CF81BC976F1}" type="presParOf" srcId="{D07A5914-291A-405E-B449-FFC05084FDAB}" destId="{A0D1937B-2714-413F-8F79-715152484010}" srcOrd="1" destOrd="0" presId="urn:microsoft.com/office/officeart/2005/8/layout/hierarchy6"/>
    <dgm:cxn modelId="{C75261B9-D15B-4794-9E38-AD9BCB1BCAB3}" type="presParOf" srcId="{A0D1937B-2714-413F-8F79-715152484010}" destId="{A9565182-5AC3-4540-AB9A-656D2E94D3BF}" srcOrd="0" destOrd="0" presId="urn:microsoft.com/office/officeart/2005/8/layout/hierarchy6"/>
    <dgm:cxn modelId="{FB00E594-C6F7-488A-B0D3-863CB61F021C}" type="presParOf" srcId="{A0D1937B-2714-413F-8F79-715152484010}" destId="{83B07ABA-246C-4B3A-B3CB-FB5D6D93C2B3}" srcOrd="1" destOrd="0" presId="urn:microsoft.com/office/officeart/2005/8/layout/hierarchy6"/>
    <dgm:cxn modelId="{4449F66D-B9A2-48DB-A4D5-D7811487D540}" type="presParOf" srcId="{83B07ABA-246C-4B3A-B3CB-FB5D6D93C2B3}" destId="{D683B225-E851-475B-B88B-70C4A4069987}" srcOrd="0" destOrd="0" presId="urn:microsoft.com/office/officeart/2005/8/layout/hierarchy6"/>
    <dgm:cxn modelId="{3D819084-ADEA-4513-B1A4-B6E2D9AC2859}" type="presParOf" srcId="{83B07ABA-246C-4B3A-B3CB-FB5D6D93C2B3}" destId="{0B7A01B2-F743-449A-9E0F-EF1D99A4E0CD}" srcOrd="1" destOrd="0" presId="urn:microsoft.com/office/officeart/2005/8/layout/hierarchy6"/>
    <dgm:cxn modelId="{7C76CA7D-A870-4690-8209-01368B546609}" type="presParOf" srcId="{A0D1937B-2714-413F-8F79-715152484010}" destId="{1165C45A-0E3E-45BF-BD9D-6A7636F76D40}" srcOrd="2" destOrd="0" presId="urn:microsoft.com/office/officeart/2005/8/layout/hierarchy6"/>
    <dgm:cxn modelId="{5D7AB552-FC5C-4878-A7D0-AC973CA006AD}" type="presParOf" srcId="{A0D1937B-2714-413F-8F79-715152484010}" destId="{4CC0B258-7AA9-49EE-9F29-70F982102C14}" srcOrd="3" destOrd="0" presId="urn:microsoft.com/office/officeart/2005/8/layout/hierarchy6"/>
    <dgm:cxn modelId="{DB20EA5F-179A-4EAA-A2EE-938F5F159242}" type="presParOf" srcId="{4CC0B258-7AA9-49EE-9F29-70F982102C14}" destId="{DB039EE4-0919-4569-9080-88B88ACC9869}" srcOrd="0" destOrd="0" presId="urn:microsoft.com/office/officeart/2005/8/layout/hierarchy6"/>
    <dgm:cxn modelId="{D29C2E58-B5E7-41F2-864D-A5738890FD44}" type="presParOf" srcId="{4CC0B258-7AA9-49EE-9F29-70F982102C14}" destId="{F439D497-7A01-4665-A433-E4BDDACD49EF}" srcOrd="1" destOrd="0" presId="urn:microsoft.com/office/officeart/2005/8/layout/hierarchy6"/>
    <dgm:cxn modelId="{CFBFEBEF-F070-46E4-85DE-DD75E8656B96}" type="presParOf" srcId="{26995590-3C17-4BF4-8339-D756C0E3807A}" destId="{7343244A-CC2F-483E-91A1-001AE3851C0F}" srcOrd="1" destOrd="0" presId="urn:microsoft.com/office/officeart/2005/8/layout/hierarchy6"/>
  </dgm:cxnLst>
  <dgm:bg/>
  <dgm:whole/>
</dgm:dataModel>
</file>

<file path=ppt/diagrams/data2.xml><?xml version="1.0" encoding="utf-8"?>
<dgm:dataModel xmlns:dgm="http://schemas.openxmlformats.org/drawingml/2006/diagram" xmlns:a="http://schemas.openxmlformats.org/drawingml/2006/main">
  <dgm:ptLst>
    <dgm:pt modelId="{782E2E88-0FFE-4730-85F8-05D0736FCB58}" type="doc">
      <dgm:prSet loTypeId="urn:microsoft.com/office/officeart/2005/8/layout/orgChart1" loCatId="hierarchy" qsTypeId="urn:microsoft.com/office/officeart/2005/8/quickstyle/simple2" qsCatId="simple" csTypeId="urn:microsoft.com/office/officeart/2005/8/colors/accent0_1" csCatId="mainScheme" phldr="1"/>
      <dgm:spPr/>
      <dgm:t>
        <a:bodyPr/>
        <a:lstStyle/>
        <a:p>
          <a:endParaRPr lang="en-IN"/>
        </a:p>
      </dgm:t>
    </dgm:pt>
    <dgm:pt modelId="{8E2034B9-5148-4E48-9861-65C09C373630}">
      <dgm:prSet phldrT="[Text]" custT="1"/>
      <dgm:spPr/>
      <dgm:t>
        <a:bodyPr/>
        <a:lstStyle/>
        <a:p>
          <a:r>
            <a:rPr lang="en-US" sz="2400" smtClean="0">
              <a:solidFill>
                <a:srgbClr val="C00000"/>
              </a:solidFill>
              <a:latin typeface="Arial Black" pitchFamily="34" charset="0"/>
            </a:rPr>
            <a:t>Testing mean</a:t>
          </a:r>
          <a:endParaRPr lang="en-IN" sz="2400" dirty="0">
            <a:solidFill>
              <a:srgbClr val="C00000"/>
            </a:solidFill>
            <a:latin typeface="Arial Black" pitchFamily="34" charset="0"/>
          </a:endParaRPr>
        </a:p>
      </dgm:t>
    </dgm:pt>
    <dgm:pt modelId="{493CEE67-4BA3-4D7F-869B-0B85B308ECF8}" type="parTrans" cxnId="{543F1CC9-23E8-4700-94E6-177780774A29}">
      <dgm:prSet/>
      <dgm:spPr/>
      <dgm:t>
        <a:bodyPr/>
        <a:lstStyle/>
        <a:p>
          <a:endParaRPr lang="en-IN"/>
        </a:p>
      </dgm:t>
    </dgm:pt>
    <dgm:pt modelId="{31ABF7FC-5D35-4488-BB9B-569425F33367}" type="sibTrans" cxnId="{543F1CC9-23E8-4700-94E6-177780774A29}">
      <dgm:prSet/>
      <dgm:spPr/>
      <dgm:t>
        <a:bodyPr/>
        <a:lstStyle/>
        <a:p>
          <a:endParaRPr lang="en-IN"/>
        </a:p>
      </dgm:t>
    </dgm:pt>
    <dgm:pt modelId="{858BE620-6C86-4231-99D2-AFC410C37CB3}">
      <dgm:prSet phldrT="[Text]" custT="1"/>
      <dgm:spPr/>
      <dgm:t>
        <a:bodyPr/>
        <a:lstStyle/>
        <a:p>
          <a:r>
            <a:rPr lang="en-US" sz="1600" b="1" smtClean="0">
              <a:solidFill>
                <a:srgbClr val="C00000"/>
              </a:solidFill>
              <a:latin typeface="Arial Black" pitchFamily="34" charset="0"/>
            </a:rPr>
            <a:t>Single sample</a:t>
          </a:r>
          <a:endParaRPr lang="en-IN" sz="1600" dirty="0">
            <a:solidFill>
              <a:srgbClr val="C00000"/>
            </a:solidFill>
            <a:latin typeface="Arial Black" pitchFamily="34" charset="0"/>
          </a:endParaRPr>
        </a:p>
      </dgm:t>
    </dgm:pt>
    <dgm:pt modelId="{2195300D-111A-4B58-9F9E-139970FD335D}" type="parTrans" cxnId="{707859E3-71E8-4192-B911-4012E34FAA9D}">
      <dgm:prSet/>
      <dgm:spPr/>
      <dgm:t>
        <a:bodyPr/>
        <a:lstStyle/>
        <a:p>
          <a:endParaRPr lang="en-IN"/>
        </a:p>
      </dgm:t>
    </dgm:pt>
    <dgm:pt modelId="{B89D8102-7E23-4500-9524-8826C65AD636}" type="sibTrans" cxnId="{707859E3-71E8-4192-B911-4012E34FAA9D}">
      <dgm:prSet/>
      <dgm:spPr/>
      <dgm:t>
        <a:bodyPr/>
        <a:lstStyle/>
        <a:p>
          <a:endParaRPr lang="en-IN"/>
        </a:p>
      </dgm:t>
    </dgm:pt>
    <dgm:pt modelId="{BE0FFE86-5FAD-441D-9028-56C04A489F53}">
      <dgm:prSet phldrT="[Text]" custT="1"/>
      <dgm:spPr/>
      <dgm:t>
        <a:bodyPr/>
        <a:lstStyle/>
        <a:p>
          <a:r>
            <a:rPr lang="en-US" sz="1600" smtClean="0">
              <a:solidFill>
                <a:srgbClr val="C00000"/>
              </a:solidFill>
              <a:latin typeface="Arial Black" pitchFamily="34" charset="0"/>
            </a:rPr>
            <a:t>Sample size ≥30</a:t>
          </a:r>
          <a:endParaRPr lang="en-IN" sz="1600" dirty="0">
            <a:solidFill>
              <a:srgbClr val="C00000"/>
            </a:solidFill>
            <a:latin typeface="Arial Black" pitchFamily="34" charset="0"/>
          </a:endParaRPr>
        </a:p>
      </dgm:t>
    </dgm:pt>
    <dgm:pt modelId="{39943558-BEEF-4A9C-BE1C-4928BEB5C8D0}" type="parTrans" cxnId="{2F0D5E0C-D413-4F82-8F1C-FBBBD31B5D6A}">
      <dgm:prSet/>
      <dgm:spPr/>
      <dgm:t>
        <a:bodyPr/>
        <a:lstStyle/>
        <a:p>
          <a:endParaRPr lang="en-IN"/>
        </a:p>
      </dgm:t>
    </dgm:pt>
    <dgm:pt modelId="{2A710F9A-2C92-410F-A64D-5FC26D0F2E29}" type="sibTrans" cxnId="{2F0D5E0C-D413-4F82-8F1C-FBBBD31B5D6A}">
      <dgm:prSet/>
      <dgm:spPr/>
      <dgm:t>
        <a:bodyPr/>
        <a:lstStyle/>
        <a:p>
          <a:endParaRPr lang="en-IN"/>
        </a:p>
      </dgm:t>
    </dgm:pt>
    <dgm:pt modelId="{D147EF0F-8CE4-4D0E-94D6-B140720D92D0}">
      <dgm:prSet phldrT="[Text]" custT="1"/>
      <dgm:spPr/>
      <dgm:t>
        <a:bodyPr/>
        <a:lstStyle/>
        <a:p>
          <a:r>
            <a:rPr lang="en-US" sz="1600" b="0" i="0" smtClean="0">
              <a:solidFill>
                <a:srgbClr val="C00000"/>
              </a:solidFill>
              <a:latin typeface="Arial Black" pitchFamily="34" charset="0"/>
            </a:rPr>
            <a:t>Sample size &lt;30</a:t>
          </a:r>
          <a:endParaRPr lang="en-IN" sz="1600" b="0" i="0" dirty="0">
            <a:solidFill>
              <a:srgbClr val="C00000"/>
            </a:solidFill>
            <a:latin typeface="Arial Black" pitchFamily="34" charset="0"/>
          </a:endParaRPr>
        </a:p>
      </dgm:t>
    </dgm:pt>
    <dgm:pt modelId="{C4B595DD-21A2-48CD-BFFA-548C72AE89C6}" type="parTrans" cxnId="{D2C23D49-C365-486B-808D-8806B39B6A4A}">
      <dgm:prSet/>
      <dgm:spPr/>
      <dgm:t>
        <a:bodyPr/>
        <a:lstStyle/>
        <a:p>
          <a:endParaRPr lang="en-IN"/>
        </a:p>
      </dgm:t>
    </dgm:pt>
    <dgm:pt modelId="{DA756E5F-5763-4169-95CD-1735A4021D08}" type="sibTrans" cxnId="{D2C23D49-C365-486B-808D-8806B39B6A4A}">
      <dgm:prSet/>
      <dgm:spPr/>
      <dgm:t>
        <a:bodyPr/>
        <a:lstStyle/>
        <a:p>
          <a:endParaRPr lang="en-IN"/>
        </a:p>
      </dgm:t>
    </dgm:pt>
    <dgm:pt modelId="{CEED2866-26F9-411B-8A67-202B987F915B}">
      <dgm:prSet phldrT="[Text]" custT="1"/>
      <dgm:spPr/>
      <dgm:t>
        <a:bodyPr/>
        <a:lstStyle/>
        <a:p>
          <a:r>
            <a:rPr lang="en-US" sz="1800" smtClean="0">
              <a:solidFill>
                <a:srgbClr val="C00000"/>
              </a:solidFill>
              <a:latin typeface="Arial Black" pitchFamily="34" charset="0"/>
            </a:rPr>
            <a:t>Two samples</a:t>
          </a:r>
          <a:endParaRPr lang="en-IN" sz="1800" dirty="0">
            <a:solidFill>
              <a:srgbClr val="C00000"/>
            </a:solidFill>
            <a:latin typeface="Arial Black" pitchFamily="34" charset="0"/>
          </a:endParaRPr>
        </a:p>
      </dgm:t>
    </dgm:pt>
    <dgm:pt modelId="{B6776B43-88EC-4796-A4F7-63B3A464CC6B}" type="parTrans" cxnId="{4B60004A-964A-45A1-BB82-825D6E7F0E21}">
      <dgm:prSet/>
      <dgm:spPr/>
      <dgm:t>
        <a:bodyPr/>
        <a:lstStyle/>
        <a:p>
          <a:endParaRPr lang="en-IN"/>
        </a:p>
      </dgm:t>
    </dgm:pt>
    <dgm:pt modelId="{E4B1FA86-6628-4F5C-A8B1-FDD3F4AAF2C5}" type="sibTrans" cxnId="{4B60004A-964A-45A1-BB82-825D6E7F0E21}">
      <dgm:prSet/>
      <dgm:spPr/>
      <dgm:t>
        <a:bodyPr/>
        <a:lstStyle/>
        <a:p>
          <a:endParaRPr lang="en-IN"/>
        </a:p>
      </dgm:t>
    </dgm:pt>
    <dgm:pt modelId="{0FC1E538-2487-4E68-8C68-93199E95A714}">
      <dgm:prSet phldrT="[Text]" custT="1"/>
      <dgm:spPr/>
      <dgm:t>
        <a:bodyPr/>
        <a:lstStyle/>
        <a:p>
          <a:r>
            <a:rPr lang="en-US" sz="1600" smtClean="0">
              <a:solidFill>
                <a:srgbClr val="C00000"/>
              </a:solidFill>
              <a:latin typeface="Arial Black" pitchFamily="34" charset="0"/>
            </a:rPr>
            <a:t>Sample size ≥30</a:t>
          </a:r>
          <a:endParaRPr lang="en-IN" sz="1600" dirty="0">
            <a:solidFill>
              <a:srgbClr val="C00000"/>
            </a:solidFill>
            <a:latin typeface="Arial Black" pitchFamily="34" charset="0"/>
          </a:endParaRPr>
        </a:p>
      </dgm:t>
    </dgm:pt>
    <dgm:pt modelId="{157D2E0A-B11D-452C-AE06-AF3272C3809B}" type="parTrans" cxnId="{BA8B01B8-1782-4A80-AF18-18AC0E794F7C}">
      <dgm:prSet/>
      <dgm:spPr/>
      <dgm:t>
        <a:bodyPr/>
        <a:lstStyle/>
        <a:p>
          <a:endParaRPr lang="en-IN"/>
        </a:p>
      </dgm:t>
    </dgm:pt>
    <dgm:pt modelId="{7EB98FAF-4E9E-4DDA-9C16-82B0A78BC0E8}" type="sibTrans" cxnId="{BA8B01B8-1782-4A80-AF18-18AC0E794F7C}">
      <dgm:prSet/>
      <dgm:spPr/>
      <dgm:t>
        <a:bodyPr/>
        <a:lstStyle/>
        <a:p>
          <a:endParaRPr lang="en-IN"/>
        </a:p>
      </dgm:t>
    </dgm:pt>
    <dgm:pt modelId="{E1BF504A-75E0-4B55-AAFF-C6F4CDB47003}">
      <dgm:prSet phldrT="[Text]" custT="1"/>
      <dgm:spPr/>
      <dgm:t>
        <a:bodyPr/>
        <a:lstStyle/>
        <a:p>
          <a:r>
            <a:rPr lang="en-US" sz="1800" smtClean="0">
              <a:solidFill>
                <a:srgbClr val="C00000"/>
              </a:solidFill>
              <a:latin typeface="Arial Black" pitchFamily="34" charset="0"/>
            </a:rPr>
            <a:t>More than two samples</a:t>
          </a:r>
          <a:endParaRPr lang="en-IN" sz="1800" dirty="0">
            <a:solidFill>
              <a:srgbClr val="C00000"/>
            </a:solidFill>
            <a:latin typeface="Arial Black" pitchFamily="34" charset="0"/>
          </a:endParaRPr>
        </a:p>
      </dgm:t>
    </dgm:pt>
    <dgm:pt modelId="{9E76036C-4119-436F-95DE-AA060C455AF0}" type="parTrans" cxnId="{1F7C14A5-768F-40BB-AC5F-261889D7D406}">
      <dgm:prSet/>
      <dgm:spPr/>
      <dgm:t>
        <a:bodyPr/>
        <a:lstStyle/>
        <a:p>
          <a:endParaRPr lang="en-IN"/>
        </a:p>
      </dgm:t>
    </dgm:pt>
    <dgm:pt modelId="{73462BBC-AA79-4DE8-8E94-E97F94B64DD6}" type="sibTrans" cxnId="{1F7C14A5-768F-40BB-AC5F-261889D7D406}">
      <dgm:prSet/>
      <dgm:spPr/>
      <dgm:t>
        <a:bodyPr/>
        <a:lstStyle/>
        <a:p>
          <a:endParaRPr lang="en-IN"/>
        </a:p>
      </dgm:t>
    </dgm:pt>
    <dgm:pt modelId="{B04C4AD6-A2DB-43A7-AAA1-56588E67A9D8}">
      <dgm:prSet phldrT="[Text]" custT="1"/>
      <dgm:spPr/>
      <dgm:t>
        <a:bodyPr/>
        <a:lstStyle/>
        <a:p>
          <a:r>
            <a:rPr lang="en-US" sz="1600" smtClean="0">
              <a:solidFill>
                <a:srgbClr val="C00000"/>
              </a:solidFill>
              <a:latin typeface="Arial Black" pitchFamily="34" charset="0"/>
            </a:rPr>
            <a:t>Sample size &lt;30</a:t>
          </a:r>
          <a:endParaRPr lang="en-IN" sz="1600" dirty="0">
            <a:solidFill>
              <a:srgbClr val="C00000"/>
            </a:solidFill>
            <a:latin typeface="Arial Black" pitchFamily="34" charset="0"/>
          </a:endParaRPr>
        </a:p>
      </dgm:t>
    </dgm:pt>
    <dgm:pt modelId="{10FF7E97-4A8C-4D6E-8087-67847C84CE63}" type="parTrans" cxnId="{B0EE061D-9E53-4BB1-95D7-EB09226E0E31}">
      <dgm:prSet/>
      <dgm:spPr/>
      <dgm:t>
        <a:bodyPr/>
        <a:lstStyle/>
        <a:p>
          <a:endParaRPr lang="en-IN"/>
        </a:p>
      </dgm:t>
    </dgm:pt>
    <dgm:pt modelId="{A14CD1E2-3C8B-40E5-AB69-2313DBCC4C3D}" type="sibTrans" cxnId="{B0EE061D-9E53-4BB1-95D7-EB09226E0E31}">
      <dgm:prSet/>
      <dgm:spPr/>
      <dgm:t>
        <a:bodyPr/>
        <a:lstStyle/>
        <a:p>
          <a:endParaRPr lang="en-IN"/>
        </a:p>
      </dgm:t>
    </dgm:pt>
    <dgm:pt modelId="{1703E032-5151-4352-807F-ADCF7E07BF20}">
      <dgm:prSet phldrT="[Text]" custT="1"/>
      <dgm:spPr/>
      <dgm:t>
        <a:bodyPr/>
        <a:lstStyle/>
        <a:p>
          <a:r>
            <a:rPr lang="en-US" sz="1600" smtClean="0">
              <a:solidFill>
                <a:srgbClr val="C00000"/>
              </a:solidFill>
              <a:latin typeface="Arial Black" pitchFamily="34" charset="0"/>
            </a:rPr>
            <a:t>ANOVA</a:t>
          </a:r>
          <a:endParaRPr lang="en-IN" sz="1600" dirty="0">
            <a:solidFill>
              <a:srgbClr val="C00000"/>
            </a:solidFill>
            <a:latin typeface="Arial Black" pitchFamily="34" charset="0"/>
          </a:endParaRPr>
        </a:p>
      </dgm:t>
    </dgm:pt>
    <dgm:pt modelId="{7FD375CD-FC86-4C8D-AF65-5AB9FA216CCA}" type="parTrans" cxnId="{AE98418F-BF66-490B-9E2D-EF90153E4A05}">
      <dgm:prSet/>
      <dgm:spPr/>
      <dgm:t>
        <a:bodyPr/>
        <a:lstStyle/>
        <a:p>
          <a:endParaRPr lang="en-IN"/>
        </a:p>
      </dgm:t>
    </dgm:pt>
    <dgm:pt modelId="{3245535F-D4D6-4418-81F0-3E19CFCF632C}" type="sibTrans" cxnId="{AE98418F-BF66-490B-9E2D-EF90153E4A05}">
      <dgm:prSet/>
      <dgm:spPr/>
      <dgm:t>
        <a:bodyPr/>
        <a:lstStyle/>
        <a:p>
          <a:endParaRPr lang="en-IN"/>
        </a:p>
      </dgm:t>
    </dgm:pt>
    <dgm:pt modelId="{7A8A7CAA-7494-4357-9A02-88320A570F8E}">
      <dgm:prSet phldrT="[Text]" custT="1"/>
      <dgm:spPr/>
      <dgm:t>
        <a:bodyPr/>
        <a:lstStyle/>
        <a:p>
          <a:r>
            <a:rPr lang="en-US" sz="1600" smtClean="0">
              <a:solidFill>
                <a:srgbClr val="C00000"/>
              </a:solidFill>
              <a:latin typeface="Arial Black" pitchFamily="34" charset="0"/>
            </a:rPr>
            <a:t>Z test</a:t>
          </a:r>
          <a:endParaRPr lang="en-IN" sz="1600" dirty="0">
            <a:solidFill>
              <a:srgbClr val="C00000"/>
            </a:solidFill>
            <a:latin typeface="Arial Black" pitchFamily="34" charset="0"/>
          </a:endParaRPr>
        </a:p>
      </dgm:t>
    </dgm:pt>
    <dgm:pt modelId="{A288D3B5-81A9-4029-B3B3-94A039AE8E6C}" type="parTrans" cxnId="{B73CD8E7-7812-443C-9AF2-ACCC1217AC95}">
      <dgm:prSet/>
      <dgm:spPr/>
      <dgm:t>
        <a:bodyPr/>
        <a:lstStyle/>
        <a:p>
          <a:endParaRPr lang="en-IN"/>
        </a:p>
      </dgm:t>
    </dgm:pt>
    <dgm:pt modelId="{5F9B72BA-91FE-49E7-BB0B-1AEE3B2ACCE8}" type="sibTrans" cxnId="{B73CD8E7-7812-443C-9AF2-ACCC1217AC95}">
      <dgm:prSet/>
      <dgm:spPr/>
      <dgm:t>
        <a:bodyPr/>
        <a:lstStyle/>
        <a:p>
          <a:endParaRPr lang="en-IN"/>
        </a:p>
      </dgm:t>
    </dgm:pt>
    <dgm:pt modelId="{26331305-AB47-44A2-8691-75DE93D88C7E}">
      <dgm:prSet phldrT="[Text]" custT="1"/>
      <dgm:spPr/>
      <dgm:t>
        <a:bodyPr/>
        <a:lstStyle/>
        <a:p>
          <a:r>
            <a:rPr lang="en-US" sz="1800" smtClean="0">
              <a:solidFill>
                <a:srgbClr val="C00000"/>
              </a:solidFill>
              <a:latin typeface="Arial Black" pitchFamily="34" charset="0"/>
            </a:rPr>
            <a:t>t  test</a:t>
          </a:r>
          <a:endParaRPr lang="en-IN" sz="1800" dirty="0">
            <a:solidFill>
              <a:srgbClr val="C00000"/>
            </a:solidFill>
            <a:latin typeface="Arial Black" pitchFamily="34" charset="0"/>
          </a:endParaRPr>
        </a:p>
      </dgm:t>
    </dgm:pt>
    <dgm:pt modelId="{9BE03C21-7733-4D3B-B745-19FA536E083E}" type="parTrans" cxnId="{B706F344-DD65-47FF-8BC2-E333E00EF0B2}">
      <dgm:prSet/>
      <dgm:spPr/>
      <dgm:t>
        <a:bodyPr/>
        <a:lstStyle/>
        <a:p>
          <a:endParaRPr lang="en-IN"/>
        </a:p>
      </dgm:t>
    </dgm:pt>
    <dgm:pt modelId="{7B565672-C640-46FB-9A96-74F020831601}" type="sibTrans" cxnId="{B706F344-DD65-47FF-8BC2-E333E00EF0B2}">
      <dgm:prSet/>
      <dgm:spPr/>
      <dgm:t>
        <a:bodyPr/>
        <a:lstStyle/>
        <a:p>
          <a:endParaRPr lang="en-IN"/>
        </a:p>
      </dgm:t>
    </dgm:pt>
    <dgm:pt modelId="{CE79CA79-5B37-4A1A-88A8-D955F1040782}">
      <dgm:prSet phldrT="[Text]" custT="1"/>
      <dgm:spPr/>
      <dgm:t>
        <a:bodyPr/>
        <a:lstStyle/>
        <a:p>
          <a:r>
            <a:rPr lang="en-US" sz="1800" smtClean="0">
              <a:solidFill>
                <a:srgbClr val="C00000"/>
              </a:solidFill>
              <a:latin typeface="Arial Black" pitchFamily="34" charset="0"/>
            </a:rPr>
            <a:t>Z test</a:t>
          </a:r>
          <a:endParaRPr lang="en-IN" sz="1800" dirty="0">
            <a:solidFill>
              <a:srgbClr val="C00000"/>
            </a:solidFill>
            <a:latin typeface="Arial Black" pitchFamily="34" charset="0"/>
          </a:endParaRPr>
        </a:p>
      </dgm:t>
    </dgm:pt>
    <dgm:pt modelId="{A40AFEA1-E558-4768-A9A2-DD17C582725F}" type="parTrans" cxnId="{E93A8603-EFE2-440A-BE05-63B8DB6155D5}">
      <dgm:prSet/>
      <dgm:spPr/>
      <dgm:t>
        <a:bodyPr/>
        <a:lstStyle/>
        <a:p>
          <a:endParaRPr lang="en-IN"/>
        </a:p>
      </dgm:t>
    </dgm:pt>
    <dgm:pt modelId="{EB68E5D0-C8FD-49E6-8B87-69B25237C133}" type="sibTrans" cxnId="{E93A8603-EFE2-440A-BE05-63B8DB6155D5}">
      <dgm:prSet/>
      <dgm:spPr/>
      <dgm:t>
        <a:bodyPr/>
        <a:lstStyle/>
        <a:p>
          <a:endParaRPr lang="en-IN"/>
        </a:p>
      </dgm:t>
    </dgm:pt>
    <dgm:pt modelId="{C40A7503-8C2E-4CA4-B5C4-45FA0310AF39}">
      <dgm:prSet phldrT="[Text]" custT="1"/>
      <dgm:spPr/>
      <dgm:t>
        <a:bodyPr/>
        <a:lstStyle/>
        <a:p>
          <a:r>
            <a:rPr lang="en-US" sz="1800" smtClean="0">
              <a:solidFill>
                <a:srgbClr val="C00000"/>
              </a:solidFill>
              <a:latin typeface="Arial Black" pitchFamily="34" charset="0"/>
            </a:rPr>
            <a:t>t test</a:t>
          </a:r>
          <a:endParaRPr lang="en-IN" sz="1800" dirty="0">
            <a:solidFill>
              <a:srgbClr val="C00000"/>
            </a:solidFill>
            <a:latin typeface="Arial Black" pitchFamily="34" charset="0"/>
          </a:endParaRPr>
        </a:p>
      </dgm:t>
    </dgm:pt>
    <dgm:pt modelId="{E6934C51-3652-4E15-8655-DD220CD5E0BC}" type="parTrans" cxnId="{622BDE5F-0E3A-4E6C-9D3B-6C9C51614D0F}">
      <dgm:prSet/>
      <dgm:spPr/>
      <dgm:t>
        <a:bodyPr/>
        <a:lstStyle/>
        <a:p>
          <a:endParaRPr lang="en-IN"/>
        </a:p>
      </dgm:t>
    </dgm:pt>
    <dgm:pt modelId="{CB13283F-215D-4489-A642-E35CBE7720C0}" type="sibTrans" cxnId="{622BDE5F-0E3A-4E6C-9D3B-6C9C51614D0F}">
      <dgm:prSet/>
      <dgm:spPr/>
      <dgm:t>
        <a:bodyPr/>
        <a:lstStyle/>
        <a:p>
          <a:endParaRPr lang="en-IN"/>
        </a:p>
      </dgm:t>
    </dgm:pt>
    <dgm:pt modelId="{DA9A1270-AFEF-415A-9BC5-AC1791E6F6DE}">
      <dgm:prSet phldrT="[Text]" custT="1"/>
      <dgm:spPr/>
      <dgm:t>
        <a:bodyPr/>
        <a:lstStyle/>
        <a:p>
          <a:r>
            <a:rPr lang="en-US" sz="1200" smtClean="0">
              <a:solidFill>
                <a:srgbClr val="C00000"/>
              </a:solidFill>
              <a:latin typeface="Arial Black" pitchFamily="34" charset="0"/>
            </a:rPr>
            <a:t>Assuming unequal variances</a:t>
          </a:r>
          <a:endParaRPr lang="en-US" sz="1200" dirty="0" smtClean="0">
            <a:solidFill>
              <a:srgbClr val="C00000"/>
            </a:solidFill>
            <a:latin typeface="Arial Black" pitchFamily="34" charset="0"/>
          </a:endParaRPr>
        </a:p>
      </dgm:t>
    </dgm:pt>
    <dgm:pt modelId="{F6778AC4-118E-46EE-867A-FCEBB1FE233C}" type="parTrans" cxnId="{1E391292-7588-4101-96BD-8E03A2432342}">
      <dgm:prSet/>
      <dgm:spPr/>
      <dgm:t>
        <a:bodyPr/>
        <a:lstStyle/>
        <a:p>
          <a:endParaRPr lang="en-IN"/>
        </a:p>
      </dgm:t>
    </dgm:pt>
    <dgm:pt modelId="{F731154E-D6F3-4648-B562-CC1832E7B9E6}" type="sibTrans" cxnId="{1E391292-7588-4101-96BD-8E03A2432342}">
      <dgm:prSet/>
      <dgm:spPr/>
      <dgm:t>
        <a:bodyPr/>
        <a:lstStyle/>
        <a:p>
          <a:endParaRPr lang="en-IN"/>
        </a:p>
      </dgm:t>
    </dgm:pt>
    <dgm:pt modelId="{75B7332B-959B-4E9A-9D8A-D56722E49014}">
      <dgm:prSet phldrT="[Text]" custT="1"/>
      <dgm:spPr/>
      <dgm:t>
        <a:bodyPr/>
        <a:lstStyle/>
        <a:p>
          <a:r>
            <a:rPr lang="en-US" sz="1200" smtClean="0">
              <a:solidFill>
                <a:srgbClr val="C00000"/>
              </a:solidFill>
              <a:latin typeface="Arial Black" pitchFamily="34" charset="0"/>
            </a:rPr>
            <a:t>Assuming equal variances</a:t>
          </a:r>
          <a:endParaRPr lang="en-US" sz="1200" dirty="0" smtClean="0">
            <a:solidFill>
              <a:srgbClr val="C00000"/>
            </a:solidFill>
            <a:latin typeface="Arial Black" pitchFamily="34" charset="0"/>
          </a:endParaRPr>
        </a:p>
      </dgm:t>
    </dgm:pt>
    <dgm:pt modelId="{23AE7D69-B94A-48F3-9B41-6109C08375A2}" type="parTrans" cxnId="{FE0F8207-88F8-4A81-B0F6-1FD0A90AF324}">
      <dgm:prSet/>
      <dgm:spPr/>
      <dgm:t>
        <a:bodyPr/>
        <a:lstStyle/>
        <a:p>
          <a:endParaRPr lang="en-IN"/>
        </a:p>
      </dgm:t>
    </dgm:pt>
    <dgm:pt modelId="{13D90463-8D23-42D0-8DBF-1EE9D5462AB4}" type="sibTrans" cxnId="{FE0F8207-88F8-4A81-B0F6-1FD0A90AF324}">
      <dgm:prSet/>
      <dgm:spPr/>
      <dgm:t>
        <a:bodyPr/>
        <a:lstStyle/>
        <a:p>
          <a:endParaRPr lang="en-IN"/>
        </a:p>
      </dgm:t>
    </dgm:pt>
    <dgm:pt modelId="{FD9A96BE-A1FA-4E13-9E09-19608EDDB70F}">
      <dgm:prSet phldrT="[Text]" custT="1"/>
      <dgm:spPr/>
      <dgm:t>
        <a:bodyPr/>
        <a:lstStyle/>
        <a:p>
          <a:r>
            <a:rPr lang="en-US" sz="1200" smtClean="0">
              <a:solidFill>
                <a:srgbClr val="C00000"/>
              </a:solidFill>
              <a:latin typeface="Arial Black" pitchFamily="34" charset="0"/>
            </a:rPr>
            <a:t>Paired t test</a:t>
          </a:r>
          <a:endParaRPr lang="en-US" sz="1200" dirty="0" smtClean="0">
            <a:solidFill>
              <a:srgbClr val="C00000"/>
            </a:solidFill>
            <a:latin typeface="Arial Black" pitchFamily="34" charset="0"/>
          </a:endParaRPr>
        </a:p>
      </dgm:t>
    </dgm:pt>
    <dgm:pt modelId="{455E58C1-9EC6-4DD6-9E37-37A08AD93327}" type="parTrans" cxnId="{5C04DC58-3F3D-4E36-A6F3-F588D4635F1B}">
      <dgm:prSet/>
      <dgm:spPr/>
      <dgm:t>
        <a:bodyPr/>
        <a:lstStyle/>
        <a:p>
          <a:endParaRPr lang="en-IN"/>
        </a:p>
      </dgm:t>
    </dgm:pt>
    <dgm:pt modelId="{1BEB4A1B-55D2-4B82-85ED-9B52113772D0}" type="sibTrans" cxnId="{5C04DC58-3F3D-4E36-A6F3-F588D4635F1B}">
      <dgm:prSet/>
      <dgm:spPr/>
      <dgm:t>
        <a:bodyPr/>
        <a:lstStyle/>
        <a:p>
          <a:endParaRPr lang="en-IN"/>
        </a:p>
      </dgm:t>
    </dgm:pt>
    <dgm:pt modelId="{3F7984C8-269D-4708-9F92-4A6A18171FE5}">
      <dgm:prSet phldrT="[Text]" custT="1"/>
      <dgm:spPr/>
      <dgm:t>
        <a:bodyPr/>
        <a:lstStyle/>
        <a:p>
          <a:r>
            <a:rPr lang="en-US" sz="1600" smtClean="0">
              <a:solidFill>
                <a:srgbClr val="C00000"/>
              </a:solidFill>
              <a:latin typeface="Arial Black" pitchFamily="34" charset="0"/>
            </a:rPr>
            <a:t>One way</a:t>
          </a:r>
          <a:endParaRPr lang="en-IN" sz="1600" dirty="0">
            <a:solidFill>
              <a:srgbClr val="C00000"/>
            </a:solidFill>
            <a:latin typeface="Arial Black" pitchFamily="34" charset="0"/>
          </a:endParaRPr>
        </a:p>
      </dgm:t>
    </dgm:pt>
    <dgm:pt modelId="{6AF613DD-CBE9-4A40-8DC7-0D1C8B321748}" type="parTrans" cxnId="{5EF6E41F-7101-4D18-9644-7FBD8C467593}">
      <dgm:prSet/>
      <dgm:spPr/>
      <dgm:t>
        <a:bodyPr/>
        <a:lstStyle/>
        <a:p>
          <a:endParaRPr lang="en-IN"/>
        </a:p>
      </dgm:t>
    </dgm:pt>
    <dgm:pt modelId="{AAE1B81B-41A2-4892-A13F-0418B30E6869}" type="sibTrans" cxnId="{5EF6E41F-7101-4D18-9644-7FBD8C467593}">
      <dgm:prSet/>
      <dgm:spPr/>
      <dgm:t>
        <a:bodyPr/>
        <a:lstStyle/>
        <a:p>
          <a:endParaRPr lang="en-IN"/>
        </a:p>
      </dgm:t>
    </dgm:pt>
    <dgm:pt modelId="{D7567828-EF6C-4506-ACDC-0F6280650947}">
      <dgm:prSet phldrT="[Text]"/>
      <dgm:spPr/>
      <dgm:t>
        <a:bodyPr/>
        <a:lstStyle/>
        <a:p>
          <a:r>
            <a:rPr lang="en-US" smtClean="0">
              <a:solidFill>
                <a:srgbClr val="C00000"/>
              </a:solidFill>
              <a:latin typeface="Arial Black" pitchFamily="34" charset="0"/>
            </a:rPr>
            <a:t>Two way without replication</a:t>
          </a:r>
          <a:endParaRPr lang="en-IN" dirty="0">
            <a:solidFill>
              <a:srgbClr val="C00000"/>
            </a:solidFill>
            <a:latin typeface="Arial Black" pitchFamily="34" charset="0"/>
          </a:endParaRPr>
        </a:p>
      </dgm:t>
    </dgm:pt>
    <dgm:pt modelId="{2F8CAC5A-7206-46E1-8F73-C473BFBFC650}" type="parTrans" cxnId="{7E0E8D86-10D9-4DC2-AB78-93CB51720843}">
      <dgm:prSet/>
      <dgm:spPr/>
      <dgm:t>
        <a:bodyPr/>
        <a:lstStyle/>
        <a:p>
          <a:endParaRPr lang="en-IN"/>
        </a:p>
      </dgm:t>
    </dgm:pt>
    <dgm:pt modelId="{E02095F3-C244-4254-8A89-9AC44CAB7580}" type="sibTrans" cxnId="{7E0E8D86-10D9-4DC2-AB78-93CB51720843}">
      <dgm:prSet/>
      <dgm:spPr/>
      <dgm:t>
        <a:bodyPr/>
        <a:lstStyle/>
        <a:p>
          <a:endParaRPr lang="en-IN"/>
        </a:p>
      </dgm:t>
    </dgm:pt>
    <dgm:pt modelId="{F0DE3BB2-B8F4-4D65-AB8A-B23A0364A7AF}">
      <dgm:prSet phldrT="[Text]"/>
      <dgm:spPr/>
      <dgm:t>
        <a:bodyPr/>
        <a:lstStyle/>
        <a:p>
          <a:r>
            <a:rPr lang="en-US" smtClean="0">
              <a:solidFill>
                <a:srgbClr val="C00000"/>
              </a:solidFill>
              <a:latin typeface="Arial Black" pitchFamily="34" charset="0"/>
            </a:rPr>
            <a:t>Two way with replication</a:t>
          </a:r>
          <a:endParaRPr lang="en-IN" dirty="0">
            <a:solidFill>
              <a:srgbClr val="C00000"/>
            </a:solidFill>
            <a:latin typeface="Arial Black" pitchFamily="34" charset="0"/>
          </a:endParaRPr>
        </a:p>
      </dgm:t>
    </dgm:pt>
    <dgm:pt modelId="{E166FF52-A93F-4C32-B97E-0EA36C306649}" type="parTrans" cxnId="{BD23D073-165B-48DC-B9B2-0608197B70E7}">
      <dgm:prSet/>
      <dgm:spPr/>
      <dgm:t>
        <a:bodyPr/>
        <a:lstStyle/>
        <a:p>
          <a:endParaRPr lang="en-IN"/>
        </a:p>
      </dgm:t>
    </dgm:pt>
    <dgm:pt modelId="{2668438D-C227-4A1D-AF4F-EF604C06F746}" type="sibTrans" cxnId="{BD23D073-165B-48DC-B9B2-0608197B70E7}">
      <dgm:prSet/>
      <dgm:spPr/>
      <dgm:t>
        <a:bodyPr/>
        <a:lstStyle/>
        <a:p>
          <a:endParaRPr lang="en-IN"/>
        </a:p>
      </dgm:t>
    </dgm:pt>
    <dgm:pt modelId="{7616FCE9-15B1-4E90-9702-B7A977BAABC4}" type="pres">
      <dgm:prSet presAssocID="{782E2E88-0FFE-4730-85F8-05D0736FCB58}" presName="hierChild1" presStyleCnt="0">
        <dgm:presLayoutVars>
          <dgm:orgChart val="1"/>
          <dgm:chPref val="1"/>
          <dgm:dir/>
          <dgm:animOne val="branch"/>
          <dgm:animLvl val="lvl"/>
          <dgm:resizeHandles/>
        </dgm:presLayoutVars>
      </dgm:prSet>
      <dgm:spPr/>
      <dgm:t>
        <a:bodyPr/>
        <a:lstStyle/>
        <a:p>
          <a:endParaRPr lang="en-US"/>
        </a:p>
      </dgm:t>
    </dgm:pt>
    <dgm:pt modelId="{1DCAE6CE-6866-4AB2-8CED-309F22D93EE7}" type="pres">
      <dgm:prSet presAssocID="{8E2034B9-5148-4E48-9861-65C09C373630}" presName="hierRoot1" presStyleCnt="0">
        <dgm:presLayoutVars>
          <dgm:hierBranch val="init"/>
        </dgm:presLayoutVars>
      </dgm:prSet>
      <dgm:spPr/>
    </dgm:pt>
    <dgm:pt modelId="{B06A781B-CF21-453A-A52A-2C97E5DFF03D}" type="pres">
      <dgm:prSet presAssocID="{8E2034B9-5148-4E48-9861-65C09C373630}" presName="rootComposite1" presStyleCnt="0"/>
      <dgm:spPr/>
    </dgm:pt>
    <dgm:pt modelId="{4707AF11-13A9-4215-A00E-42C39FC08277}" type="pres">
      <dgm:prSet presAssocID="{8E2034B9-5148-4E48-9861-65C09C373630}" presName="rootText1" presStyleLbl="node0" presStyleIdx="0" presStyleCnt="1" custScaleX="214294">
        <dgm:presLayoutVars>
          <dgm:chPref val="3"/>
        </dgm:presLayoutVars>
      </dgm:prSet>
      <dgm:spPr/>
      <dgm:t>
        <a:bodyPr/>
        <a:lstStyle/>
        <a:p>
          <a:endParaRPr lang="en-US"/>
        </a:p>
      </dgm:t>
    </dgm:pt>
    <dgm:pt modelId="{829745CB-2EB7-41F8-B9DE-4987A00DCB44}" type="pres">
      <dgm:prSet presAssocID="{8E2034B9-5148-4E48-9861-65C09C373630}" presName="rootConnector1" presStyleLbl="node1" presStyleIdx="0" presStyleCnt="0"/>
      <dgm:spPr/>
      <dgm:t>
        <a:bodyPr/>
        <a:lstStyle/>
        <a:p>
          <a:endParaRPr lang="en-US"/>
        </a:p>
      </dgm:t>
    </dgm:pt>
    <dgm:pt modelId="{D47A5221-182D-452B-9592-A0CC96E77D6E}" type="pres">
      <dgm:prSet presAssocID="{8E2034B9-5148-4E48-9861-65C09C373630}" presName="hierChild2" presStyleCnt="0"/>
      <dgm:spPr/>
    </dgm:pt>
    <dgm:pt modelId="{76F4DA4D-BEC3-43A0-909C-DAC5CE2C3FE3}" type="pres">
      <dgm:prSet presAssocID="{2195300D-111A-4B58-9F9E-139970FD335D}" presName="Name37" presStyleLbl="parChTrans1D2" presStyleIdx="0" presStyleCnt="3"/>
      <dgm:spPr/>
      <dgm:t>
        <a:bodyPr/>
        <a:lstStyle/>
        <a:p>
          <a:endParaRPr lang="en-US"/>
        </a:p>
      </dgm:t>
    </dgm:pt>
    <dgm:pt modelId="{25BEACF8-E125-4561-A63D-76B7AE9486E6}" type="pres">
      <dgm:prSet presAssocID="{858BE620-6C86-4231-99D2-AFC410C37CB3}" presName="hierRoot2" presStyleCnt="0">
        <dgm:presLayoutVars>
          <dgm:hierBranch val="init"/>
        </dgm:presLayoutVars>
      </dgm:prSet>
      <dgm:spPr/>
    </dgm:pt>
    <dgm:pt modelId="{13C91C03-8829-4E52-B3B6-E5107DCB5B53}" type="pres">
      <dgm:prSet presAssocID="{858BE620-6C86-4231-99D2-AFC410C37CB3}" presName="rootComposite" presStyleCnt="0"/>
      <dgm:spPr/>
    </dgm:pt>
    <dgm:pt modelId="{A8FD3D18-FCD2-448C-B4D9-D048ECFD21F6}" type="pres">
      <dgm:prSet presAssocID="{858BE620-6C86-4231-99D2-AFC410C37CB3}" presName="rootText" presStyleLbl="node2" presStyleIdx="0" presStyleCnt="3">
        <dgm:presLayoutVars>
          <dgm:chPref val="3"/>
        </dgm:presLayoutVars>
      </dgm:prSet>
      <dgm:spPr/>
      <dgm:t>
        <a:bodyPr/>
        <a:lstStyle/>
        <a:p>
          <a:endParaRPr lang="en-US"/>
        </a:p>
      </dgm:t>
    </dgm:pt>
    <dgm:pt modelId="{576C7742-C906-42D4-9614-1056B245F9F9}" type="pres">
      <dgm:prSet presAssocID="{858BE620-6C86-4231-99D2-AFC410C37CB3}" presName="rootConnector" presStyleLbl="node2" presStyleIdx="0" presStyleCnt="3"/>
      <dgm:spPr/>
      <dgm:t>
        <a:bodyPr/>
        <a:lstStyle/>
        <a:p>
          <a:endParaRPr lang="en-US"/>
        </a:p>
      </dgm:t>
    </dgm:pt>
    <dgm:pt modelId="{02B9C6D0-ED96-4AB7-B223-B7E93F5749FE}" type="pres">
      <dgm:prSet presAssocID="{858BE620-6C86-4231-99D2-AFC410C37CB3}" presName="hierChild4" presStyleCnt="0"/>
      <dgm:spPr/>
    </dgm:pt>
    <dgm:pt modelId="{800AD712-3652-46C7-B9FE-BD6DAF28AA3F}" type="pres">
      <dgm:prSet presAssocID="{39943558-BEEF-4A9C-BE1C-4928BEB5C8D0}" presName="Name37" presStyleLbl="parChTrans1D3" presStyleIdx="0" presStyleCnt="5"/>
      <dgm:spPr/>
      <dgm:t>
        <a:bodyPr/>
        <a:lstStyle/>
        <a:p>
          <a:endParaRPr lang="en-US"/>
        </a:p>
      </dgm:t>
    </dgm:pt>
    <dgm:pt modelId="{C3E8C7FE-C0D9-46F0-BB2F-051EDCF8D39B}" type="pres">
      <dgm:prSet presAssocID="{BE0FFE86-5FAD-441D-9028-56C04A489F53}" presName="hierRoot2" presStyleCnt="0">
        <dgm:presLayoutVars>
          <dgm:hierBranch val="init"/>
        </dgm:presLayoutVars>
      </dgm:prSet>
      <dgm:spPr/>
    </dgm:pt>
    <dgm:pt modelId="{F1389FFE-5B29-49CD-B7F3-9255BE8C950B}" type="pres">
      <dgm:prSet presAssocID="{BE0FFE86-5FAD-441D-9028-56C04A489F53}" presName="rootComposite" presStyleCnt="0"/>
      <dgm:spPr/>
    </dgm:pt>
    <dgm:pt modelId="{71C94A04-23D3-44D6-8C78-1BFCA5726C84}" type="pres">
      <dgm:prSet presAssocID="{BE0FFE86-5FAD-441D-9028-56C04A489F53}" presName="rootText" presStyleLbl="node3" presStyleIdx="0" presStyleCnt="5">
        <dgm:presLayoutVars>
          <dgm:chPref val="3"/>
        </dgm:presLayoutVars>
      </dgm:prSet>
      <dgm:spPr/>
      <dgm:t>
        <a:bodyPr/>
        <a:lstStyle/>
        <a:p>
          <a:endParaRPr lang="en-US"/>
        </a:p>
      </dgm:t>
    </dgm:pt>
    <dgm:pt modelId="{655E1441-BAB6-43F7-BF93-2984B41919A7}" type="pres">
      <dgm:prSet presAssocID="{BE0FFE86-5FAD-441D-9028-56C04A489F53}" presName="rootConnector" presStyleLbl="node3" presStyleIdx="0" presStyleCnt="5"/>
      <dgm:spPr/>
      <dgm:t>
        <a:bodyPr/>
        <a:lstStyle/>
        <a:p>
          <a:endParaRPr lang="en-US"/>
        </a:p>
      </dgm:t>
    </dgm:pt>
    <dgm:pt modelId="{EB743CE8-3C47-4DCF-81F9-167402EB5AF4}" type="pres">
      <dgm:prSet presAssocID="{BE0FFE86-5FAD-441D-9028-56C04A489F53}" presName="hierChild4" presStyleCnt="0"/>
      <dgm:spPr/>
    </dgm:pt>
    <dgm:pt modelId="{B05DD38F-D3BE-43B1-8324-E81E154C2D0C}" type="pres">
      <dgm:prSet presAssocID="{A288D3B5-81A9-4029-B3B3-94A039AE8E6C}" presName="Name37" presStyleLbl="parChTrans1D4" presStyleIdx="0" presStyleCnt="10"/>
      <dgm:spPr/>
      <dgm:t>
        <a:bodyPr/>
        <a:lstStyle/>
        <a:p>
          <a:endParaRPr lang="en-US"/>
        </a:p>
      </dgm:t>
    </dgm:pt>
    <dgm:pt modelId="{C53A4490-06E8-4130-AFC3-985B1A477CE1}" type="pres">
      <dgm:prSet presAssocID="{7A8A7CAA-7494-4357-9A02-88320A570F8E}" presName="hierRoot2" presStyleCnt="0">
        <dgm:presLayoutVars>
          <dgm:hierBranch val="init"/>
        </dgm:presLayoutVars>
      </dgm:prSet>
      <dgm:spPr/>
    </dgm:pt>
    <dgm:pt modelId="{7A77CA79-4C91-4C55-96C1-D976021B66AB}" type="pres">
      <dgm:prSet presAssocID="{7A8A7CAA-7494-4357-9A02-88320A570F8E}" presName="rootComposite" presStyleCnt="0"/>
      <dgm:spPr/>
    </dgm:pt>
    <dgm:pt modelId="{0385B38C-862D-491C-8B77-A4679B14FC33}" type="pres">
      <dgm:prSet presAssocID="{7A8A7CAA-7494-4357-9A02-88320A570F8E}" presName="rootText" presStyleLbl="node4" presStyleIdx="0" presStyleCnt="10">
        <dgm:presLayoutVars>
          <dgm:chPref val="3"/>
        </dgm:presLayoutVars>
      </dgm:prSet>
      <dgm:spPr/>
      <dgm:t>
        <a:bodyPr/>
        <a:lstStyle/>
        <a:p>
          <a:endParaRPr lang="en-US"/>
        </a:p>
      </dgm:t>
    </dgm:pt>
    <dgm:pt modelId="{3F93A1A7-22D0-4301-90FF-079561375FA5}" type="pres">
      <dgm:prSet presAssocID="{7A8A7CAA-7494-4357-9A02-88320A570F8E}" presName="rootConnector" presStyleLbl="node4" presStyleIdx="0" presStyleCnt="10"/>
      <dgm:spPr/>
      <dgm:t>
        <a:bodyPr/>
        <a:lstStyle/>
        <a:p>
          <a:endParaRPr lang="en-US"/>
        </a:p>
      </dgm:t>
    </dgm:pt>
    <dgm:pt modelId="{7A374C8D-81BC-4EE1-852B-3B9C3F884479}" type="pres">
      <dgm:prSet presAssocID="{7A8A7CAA-7494-4357-9A02-88320A570F8E}" presName="hierChild4" presStyleCnt="0"/>
      <dgm:spPr/>
    </dgm:pt>
    <dgm:pt modelId="{AEEB79B5-A022-48F2-AF5A-9DCDC5181CB0}" type="pres">
      <dgm:prSet presAssocID="{7A8A7CAA-7494-4357-9A02-88320A570F8E}" presName="hierChild5" presStyleCnt="0"/>
      <dgm:spPr/>
    </dgm:pt>
    <dgm:pt modelId="{122BEA3C-9B14-44AC-ADE9-8C80EFFE6AC8}" type="pres">
      <dgm:prSet presAssocID="{BE0FFE86-5FAD-441D-9028-56C04A489F53}" presName="hierChild5" presStyleCnt="0"/>
      <dgm:spPr/>
    </dgm:pt>
    <dgm:pt modelId="{A0A729CE-31EC-4F3A-BFCB-F0CBE59E5BBB}" type="pres">
      <dgm:prSet presAssocID="{C4B595DD-21A2-48CD-BFFA-548C72AE89C6}" presName="Name37" presStyleLbl="parChTrans1D3" presStyleIdx="1" presStyleCnt="5"/>
      <dgm:spPr/>
      <dgm:t>
        <a:bodyPr/>
        <a:lstStyle/>
        <a:p>
          <a:endParaRPr lang="en-US"/>
        </a:p>
      </dgm:t>
    </dgm:pt>
    <dgm:pt modelId="{D5922A4A-BF1D-4C59-B557-CB8EE3F29565}" type="pres">
      <dgm:prSet presAssocID="{D147EF0F-8CE4-4D0E-94D6-B140720D92D0}" presName="hierRoot2" presStyleCnt="0">
        <dgm:presLayoutVars>
          <dgm:hierBranch val="init"/>
        </dgm:presLayoutVars>
      </dgm:prSet>
      <dgm:spPr/>
    </dgm:pt>
    <dgm:pt modelId="{3A08BE42-656F-4CB3-B173-4F738FA9DD2B}" type="pres">
      <dgm:prSet presAssocID="{D147EF0F-8CE4-4D0E-94D6-B140720D92D0}" presName="rootComposite" presStyleCnt="0"/>
      <dgm:spPr/>
    </dgm:pt>
    <dgm:pt modelId="{FCBE102C-C65C-434F-8BB4-D89EACF05DF2}" type="pres">
      <dgm:prSet presAssocID="{D147EF0F-8CE4-4D0E-94D6-B140720D92D0}" presName="rootText" presStyleLbl="node3" presStyleIdx="1" presStyleCnt="5">
        <dgm:presLayoutVars>
          <dgm:chPref val="3"/>
        </dgm:presLayoutVars>
      </dgm:prSet>
      <dgm:spPr/>
      <dgm:t>
        <a:bodyPr/>
        <a:lstStyle/>
        <a:p>
          <a:endParaRPr lang="en-US"/>
        </a:p>
      </dgm:t>
    </dgm:pt>
    <dgm:pt modelId="{61F3CD96-8C9A-4B57-B64A-78BE554FBD2C}" type="pres">
      <dgm:prSet presAssocID="{D147EF0F-8CE4-4D0E-94D6-B140720D92D0}" presName="rootConnector" presStyleLbl="node3" presStyleIdx="1" presStyleCnt="5"/>
      <dgm:spPr/>
      <dgm:t>
        <a:bodyPr/>
        <a:lstStyle/>
        <a:p>
          <a:endParaRPr lang="en-US"/>
        </a:p>
      </dgm:t>
    </dgm:pt>
    <dgm:pt modelId="{73106F2E-5F24-4939-B48B-8D736539B7FA}" type="pres">
      <dgm:prSet presAssocID="{D147EF0F-8CE4-4D0E-94D6-B140720D92D0}" presName="hierChild4" presStyleCnt="0"/>
      <dgm:spPr/>
    </dgm:pt>
    <dgm:pt modelId="{8BCB8785-AD08-4C0A-B4C8-4FC596F337CE}" type="pres">
      <dgm:prSet presAssocID="{9BE03C21-7733-4D3B-B745-19FA536E083E}" presName="Name37" presStyleLbl="parChTrans1D4" presStyleIdx="1" presStyleCnt="10"/>
      <dgm:spPr/>
      <dgm:t>
        <a:bodyPr/>
        <a:lstStyle/>
        <a:p>
          <a:endParaRPr lang="en-US"/>
        </a:p>
      </dgm:t>
    </dgm:pt>
    <dgm:pt modelId="{230DCD2C-0A20-4E56-A9E8-8F79B01B98C1}" type="pres">
      <dgm:prSet presAssocID="{26331305-AB47-44A2-8691-75DE93D88C7E}" presName="hierRoot2" presStyleCnt="0">
        <dgm:presLayoutVars>
          <dgm:hierBranch val="init"/>
        </dgm:presLayoutVars>
      </dgm:prSet>
      <dgm:spPr/>
    </dgm:pt>
    <dgm:pt modelId="{AC651DBF-F06B-4E86-8FB1-BF7F5D65EC83}" type="pres">
      <dgm:prSet presAssocID="{26331305-AB47-44A2-8691-75DE93D88C7E}" presName="rootComposite" presStyleCnt="0"/>
      <dgm:spPr/>
    </dgm:pt>
    <dgm:pt modelId="{5621B8EA-A712-442E-A2C7-EAD8AD63F68D}" type="pres">
      <dgm:prSet presAssocID="{26331305-AB47-44A2-8691-75DE93D88C7E}" presName="rootText" presStyleLbl="node4" presStyleIdx="1" presStyleCnt="10">
        <dgm:presLayoutVars>
          <dgm:chPref val="3"/>
        </dgm:presLayoutVars>
      </dgm:prSet>
      <dgm:spPr/>
      <dgm:t>
        <a:bodyPr/>
        <a:lstStyle/>
        <a:p>
          <a:endParaRPr lang="en-US"/>
        </a:p>
      </dgm:t>
    </dgm:pt>
    <dgm:pt modelId="{C20C46EA-17AC-4081-A77A-A16D3C1C028D}" type="pres">
      <dgm:prSet presAssocID="{26331305-AB47-44A2-8691-75DE93D88C7E}" presName="rootConnector" presStyleLbl="node4" presStyleIdx="1" presStyleCnt="10"/>
      <dgm:spPr/>
      <dgm:t>
        <a:bodyPr/>
        <a:lstStyle/>
        <a:p>
          <a:endParaRPr lang="en-US"/>
        </a:p>
      </dgm:t>
    </dgm:pt>
    <dgm:pt modelId="{E4AD5BC6-8E88-4CC7-9B7D-BFE3E5ABDA11}" type="pres">
      <dgm:prSet presAssocID="{26331305-AB47-44A2-8691-75DE93D88C7E}" presName="hierChild4" presStyleCnt="0"/>
      <dgm:spPr/>
    </dgm:pt>
    <dgm:pt modelId="{E42372CD-BEDE-4210-921F-02203171FCE8}" type="pres">
      <dgm:prSet presAssocID="{26331305-AB47-44A2-8691-75DE93D88C7E}" presName="hierChild5" presStyleCnt="0"/>
      <dgm:spPr/>
    </dgm:pt>
    <dgm:pt modelId="{9601FF60-9C05-4291-86ED-093740BF351B}" type="pres">
      <dgm:prSet presAssocID="{D147EF0F-8CE4-4D0E-94D6-B140720D92D0}" presName="hierChild5" presStyleCnt="0"/>
      <dgm:spPr/>
    </dgm:pt>
    <dgm:pt modelId="{7635DCD4-5C6A-42BB-86C4-1E564D8D1E62}" type="pres">
      <dgm:prSet presAssocID="{858BE620-6C86-4231-99D2-AFC410C37CB3}" presName="hierChild5" presStyleCnt="0"/>
      <dgm:spPr/>
    </dgm:pt>
    <dgm:pt modelId="{6DDF4ABE-1FE9-4A4D-8A7F-C332E2AAFE98}" type="pres">
      <dgm:prSet presAssocID="{B6776B43-88EC-4796-A4F7-63B3A464CC6B}" presName="Name37" presStyleLbl="parChTrans1D2" presStyleIdx="1" presStyleCnt="3"/>
      <dgm:spPr/>
      <dgm:t>
        <a:bodyPr/>
        <a:lstStyle/>
        <a:p>
          <a:endParaRPr lang="en-US"/>
        </a:p>
      </dgm:t>
    </dgm:pt>
    <dgm:pt modelId="{6AD07408-0045-48D5-AF8E-83F53E64617E}" type="pres">
      <dgm:prSet presAssocID="{CEED2866-26F9-411B-8A67-202B987F915B}" presName="hierRoot2" presStyleCnt="0">
        <dgm:presLayoutVars>
          <dgm:hierBranch val="init"/>
        </dgm:presLayoutVars>
      </dgm:prSet>
      <dgm:spPr/>
    </dgm:pt>
    <dgm:pt modelId="{4F669E88-37B8-4E6E-9169-21C7FA25DDCA}" type="pres">
      <dgm:prSet presAssocID="{CEED2866-26F9-411B-8A67-202B987F915B}" presName="rootComposite" presStyleCnt="0"/>
      <dgm:spPr/>
    </dgm:pt>
    <dgm:pt modelId="{DC5DFBA4-3236-49E9-9718-55B2C99D2CA7}" type="pres">
      <dgm:prSet presAssocID="{CEED2866-26F9-411B-8A67-202B987F915B}" presName="rootText" presStyleLbl="node2" presStyleIdx="1" presStyleCnt="3">
        <dgm:presLayoutVars>
          <dgm:chPref val="3"/>
        </dgm:presLayoutVars>
      </dgm:prSet>
      <dgm:spPr/>
      <dgm:t>
        <a:bodyPr/>
        <a:lstStyle/>
        <a:p>
          <a:endParaRPr lang="en-US"/>
        </a:p>
      </dgm:t>
    </dgm:pt>
    <dgm:pt modelId="{9792A370-1E50-426B-BBEC-608ACE0DBF53}" type="pres">
      <dgm:prSet presAssocID="{CEED2866-26F9-411B-8A67-202B987F915B}" presName="rootConnector" presStyleLbl="node2" presStyleIdx="1" presStyleCnt="3"/>
      <dgm:spPr/>
      <dgm:t>
        <a:bodyPr/>
        <a:lstStyle/>
        <a:p>
          <a:endParaRPr lang="en-US"/>
        </a:p>
      </dgm:t>
    </dgm:pt>
    <dgm:pt modelId="{C1F59609-58C8-4130-AE42-828A7E1A65DF}" type="pres">
      <dgm:prSet presAssocID="{CEED2866-26F9-411B-8A67-202B987F915B}" presName="hierChild4" presStyleCnt="0"/>
      <dgm:spPr/>
    </dgm:pt>
    <dgm:pt modelId="{844E63DB-D69C-49A5-A357-12CA9706F0D7}" type="pres">
      <dgm:prSet presAssocID="{157D2E0A-B11D-452C-AE06-AF3272C3809B}" presName="Name37" presStyleLbl="parChTrans1D3" presStyleIdx="2" presStyleCnt="5"/>
      <dgm:spPr/>
      <dgm:t>
        <a:bodyPr/>
        <a:lstStyle/>
        <a:p>
          <a:endParaRPr lang="en-US"/>
        </a:p>
      </dgm:t>
    </dgm:pt>
    <dgm:pt modelId="{8F42421F-8BA0-4160-9C69-F8EC8E746B5D}" type="pres">
      <dgm:prSet presAssocID="{0FC1E538-2487-4E68-8C68-93199E95A714}" presName="hierRoot2" presStyleCnt="0">
        <dgm:presLayoutVars>
          <dgm:hierBranch val="init"/>
        </dgm:presLayoutVars>
      </dgm:prSet>
      <dgm:spPr/>
    </dgm:pt>
    <dgm:pt modelId="{EF4B3BBD-6F99-43C0-AFF3-2C60894BFAFA}" type="pres">
      <dgm:prSet presAssocID="{0FC1E538-2487-4E68-8C68-93199E95A714}" presName="rootComposite" presStyleCnt="0"/>
      <dgm:spPr/>
    </dgm:pt>
    <dgm:pt modelId="{010FF4CD-61C2-4A00-B4AB-DC5B8CD331A6}" type="pres">
      <dgm:prSet presAssocID="{0FC1E538-2487-4E68-8C68-93199E95A714}" presName="rootText" presStyleLbl="node3" presStyleIdx="2" presStyleCnt="5">
        <dgm:presLayoutVars>
          <dgm:chPref val="3"/>
        </dgm:presLayoutVars>
      </dgm:prSet>
      <dgm:spPr/>
      <dgm:t>
        <a:bodyPr/>
        <a:lstStyle/>
        <a:p>
          <a:endParaRPr lang="en-US"/>
        </a:p>
      </dgm:t>
    </dgm:pt>
    <dgm:pt modelId="{EBC63AF1-631B-4C98-8BF5-91D2EC8097C0}" type="pres">
      <dgm:prSet presAssocID="{0FC1E538-2487-4E68-8C68-93199E95A714}" presName="rootConnector" presStyleLbl="node3" presStyleIdx="2" presStyleCnt="5"/>
      <dgm:spPr/>
      <dgm:t>
        <a:bodyPr/>
        <a:lstStyle/>
        <a:p>
          <a:endParaRPr lang="en-US"/>
        </a:p>
      </dgm:t>
    </dgm:pt>
    <dgm:pt modelId="{EDC73A11-3E67-4DD1-82E2-0B1E4C962344}" type="pres">
      <dgm:prSet presAssocID="{0FC1E538-2487-4E68-8C68-93199E95A714}" presName="hierChild4" presStyleCnt="0"/>
      <dgm:spPr/>
    </dgm:pt>
    <dgm:pt modelId="{DD22D969-DE7B-48F8-BBF7-1904D86D16E6}" type="pres">
      <dgm:prSet presAssocID="{A40AFEA1-E558-4768-A9A2-DD17C582725F}" presName="Name37" presStyleLbl="parChTrans1D4" presStyleIdx="2" presStyleCnt="10"/>
      <dgm:spPr/>
      <dgm:t>
        <a:bodyPr/>
        <a:lstStyle/>
        <a:p>
          <a:endParaRPr lang="en-US"/>
        </a:p>
      </dgm:t>
    </dgm:pt>
    <dgm:pt modelId="{6BC0C29B-F631-4821-A4AE-EAAB1AE5E012}" type="pres">
      <dgm:prSet presAssocID="{CE79CA79-5B37-4A1A-88A8-D955F1040782}" presName="hierRoot2" presStyleCnt="0">
        <dgm:presLayoutVars>
          <dgm:hierBranch val="init"/>
        </dgm:presLayoutVars>
      </dgm:prSet>
      <dgm:spPr/>
    </dgm:pt>
    <dgm:pt modelId="{4520D070-593A-4141-A650-DEC1B6B4E255}" type="pres">
      <dgm:prSet presAssocID="{CE79CA79-5B37-4A1A-88A8-D955F1040782}" presName="rootComposite" presStyleCnt="0"/>
      <dgm:spPr/>
    </dgm:pt>
    <dgm:pt modelId="{A6720FA6-B986-4A88-A819-FAA259C6404E}" type="pres">
      <dgm:prSet presAssocID="{CE79CA79-5B37-4A1A-88A8-D955F1040782}" presName="rootText" presStyleLbl="node4" presStyleIdx="2" presStyleCnt="10">
        <dgm:presLayoutVars>
          <dgm:chPref val="3"/>
        </dgm:presLayoutVars>
      </dgm:prSet>
      <dgm:spPr/>
      <dgm:t>
        <a:bodyPr/>
        <a:lstStyle/>
        <a:p>
          <a:endParaRPr lang="en-US"/>
        </a:p>
      </dgm:t>
    </dgm:pt>
    <dgm:pt modelId="{C49ABA25-FE58-429E-B884-89C937608FAB}" type="pres">
      <dgm:prSet presAssocID="{CE79CA79-5B37-4A1A-88A8-D955F1040782}" presName="rootConnector" presStyleLbl="node4" presStyleIdx="2" presStyleCnt="10"/>
      <dgm:spPr/>
      <dgm:t>
        <a:bodyPr/>
        <a:lstStyle/>
        <a:p>
          <a:endParaRPr lang="en-US"/>
        </a:p>
      </dgm:t>
    </dgm:pt>
    <dgm:pt modelId="{BF1F7AB9-7C6F-4F5D-B488-BE827953E1FD}" type="pres">
      <dgm:prSet presAssocID="{CE79CA79-5B37-4A1A-88A8-D955F1040782}" presName="hierChild4" presStyleCnt="0"/>
      <dgm:spPr/>
    </dgm:pt>
    <dgm:pt modelId="{7EAAAC4A-A658-4FBB-8D9D-18A7BAF78FE1}" type="pres">
      <dgm:prSet presAssocID="{CE79CA79-5B37-4A1A-88A8-D955F1040782}" presName="hierChild5" presStyleCnt="0"/>
      <dgm:spPr/>
    </dgm:pt>
    <dgm:pt modelId="{723E7749-674B-4F23-9DD6-C0C28BADC488}" type="pres">
      <dgm:prSet presAssocID="{0FC1E538-2487-4E68-8C68-93199E95A714}" presName="hierChild5" presStyleCnt="0"/>
      <dgm:spPr/>
    </dgm:pt>
    <dgm:pt modelId="{49AA61A8-2670-4E17-891A-D433BFADC6BB}" type="pres">
      <dgm:prSet presAssocID="{10FF7E97-4A8C-4D6E-8087-67847C84CE63}" presName="Name37" presStyleLbl="parChTrans1D3" presStyleIdx="3" presStyleCnt="5"/>
      <dgm:spPr/>
      <dgm:t>
        <a:bodyPr/>
        <a:lstStyle/>
        <a:p>
          <a:endParaRPr lang="en-US"/>
        </a:p>
      </dgm:t>
    </dgm:pt>
    <dgm:pt modelId="{7215DA5E-1AF6-4F1F-8EC9-84E5031CF3F3}" type="pres">
      <dgm:prSet presAssocID="{B04C4AD6-A2DB-43A7-AAA1-56588E67A9D8}" presName="hierRoot2" presStyleCnt="0">
        <dgm:presLayoutVars>
          <dgm:hierBranch val="init"/>
        </dgm:presLayoutVars>
      </dgm:prSet>
      <dgm:spPr/>
    </dgm:pt>
    <dgm:pt modelId="{0BEA1C8B-AEE1-4DF9-97F2-ED7BE4268583}" type="pres">
      <dgm:prSet presAssocID="{B04C4AD6-A2DB-43A7-AAA1-56588E67A9D8}" presName="rootComposite" presStyleCnt="0"/>
      <dgm:spPr/>
    </dgm:pt>
    <dgm:pt modelId="{E06261E9-06AE-4E73-A654-C2904976FCEC}" type="pres">
      <dgm:prSet presAssocID="{B04C4AD6-A2DB-43A7-AAA1-56588E67A9D8}" presName="rootText" presStyleLbl="node3" presStyleIdx="3" presStyleCnt="5">
        <dgm:presLayoutVars>
          <dgm:chPref val="3"/>
        </dgm:presLayoutVars>
      </dgm:prSet>
      <dgm:spPr/>
      <dgm:t>
        <a:bodyPr/>
        <a:lstStyle/>
        <a:p>
          <a:endParaRPr lang="en-US"/>
        </a:p>
      </dgm:t>
    </dgm:pt>
    <dgm:pt modelId="{1E4AA237-7523-485F-AFFD-7AC0D48C4D0C}" type="pres">
      <dgm:prSet presAssocID="{B04C4AD6-A2DB-43A7-AAA1-56588E67A9D8}" presName="rootConnector" presStyleLbl="node3" presStyleIdx="3" presStyleCnt="5"/>
      <dgm:spPr/>
      <dgm:t>
        <a:bodyPr/>
        <a:lstStyle/>
        <a:p>
          <a:endParaRPr lang="en-US"/>
        </a:p>
      </dgm:t>
    </dgm:pt>
    <dgm:pt modelId="{5CDE1FAF-CBDA-46D2-9CCF-7D80195AB8B6}" type="pres">
      <dgm:prSet presAssocID="{B04C4AD6-A2DB-43A7-AAA1-56588E67A9D8}" presName="hierChild4" presStyleCnt="0"/>
      <dgm:spPr/>
    </dgm:pt>
    <dgm:pt modelId="{836AB5FB-3E2B-4202-B8A6-95DC048CD5F1}" type="pres">
      <dgm:prSet presAssocID="{E6934C51-3652-4E15-8655-DD220CD5E0BC}" presName="Name37" presStyleLbl="parChTrans1D4" presStyleIdx="3" presStyleCnt="10"/>
      <dgm:spPr/>
      <dgm:t>
        <a:bodyPr/>
        <a:lstStyle/>
        <a:p>
          <a:endParaRPr lang="en-US"/>
        </a:p>
      </dgm:t>
    </dgm:pt>
    <dgm:pt modelId="{5827DF7A-FED4-49BB-9E17-FF25B95BCD74}" type="pres">
      <dgm:prSet presAssocID="{C40A7503-8C2E-4CA4-B5C4-45FA0310AF39}" presName="hierRoot2" presStyleCnt="0">
        <dgm:presLayoutVars>
          <dgm:hierBranch val="init"/>
        </dgm:presLayoutVars>
      </dgm:prSet>
      <dgm:spPr/>
    </dgm:pt>
    <dgm:pt modelId="{060AE7B8-7381-4438-91CB-6435A7B28B55}" type="pres">
      <dgm:prSet presAssocID="{C40A7503-8C2E-4CA4-B5C4-45FA0310AF39}" presName="rootComposite" presStyleCnt="0"/>
      <dgm:spPr/>
    </dgm:pt>
    <dgm:pt modelId="{538EF456-5C7E-4A36-BC55-43FFF7CCA291}" type="pres">
      <dgm:prSet presAssocID="{C40A7503-8C2E-4CA4-B5C4-45FA0310AF39}" presName="rootText" presStyleLbl="node4" presStyleIdx="3" presStyleCnt="10">
        <dgm:presLayoutVars>
          <dgm:chPref val="3"/>
        </dgm:presLayoutVars>
      </dgm:prSet>
      <dgm:spPr/>
      <dgm:t>
        <a:bodyPr/>
        <a:lstStyle/>
        <a:p>
          <a:endParaRPr lang="en-US"/>
        </a:p>
      </dgm:t>
    </dgm:pt>
    <dgm:pt modelId="{B091CDEC-240D-4A9F-A8AF-B4579C88688F}" type="pres">
      <dgm:prSet presAssocID="{C40A7503-8C2E-4CA4-B5C4-45FA0310AF39}" presName="rootConnector" presStyleLbl="node4" presStyleIdx="3" presStyleCnt="10"/>
      <dgm:spPr/>
      <dgm:t>
        <a:bodyPr/>
        <a:lstStyle/>
        <a:p>
          <a:endParaRPr lang="en-US"/>
        </a:p>
      </dgm:t>
    </dgm:pt>
    <dgm:pt modelId="{55F4C151-DA09-476E-9D99-86AB46E83A98}" type="pres">
      <dgm:prSet presAssocID="{C40A7503-8C2E-4CA4-B5C4-45FA0310AF39}" presName="hierChild4" presStyleCnt="0"/>
      <dgm:spPr/>
    </dgm:pt>
    <dgm:pt modelId="{3BA5A7F0-5A56-4F16-BEA6-2DDEA5A5FFA4}" type="pres">
      <dgm:prSet presAssocID="{F6778AC4-118E-46EE-867A-FCEBB1FE233C}" presName="Name37" presStyleLbl="parChTrans1D4" presStyleIdx="4" presStyleCnt="10"/>
      <dgm:spPr/>
      <dgm:t>
        <a:bodyPr/>
        <a:lstStyle/>
        <a:p>
          <a:endParaRPr lang="en-US"/>
        </a:p>
      </dgm:t>
    </dgm:pt>
    <dgm:pt modelId="{BADF6E70-EC9F-4D93-85AF-EC98502D6067}" type="pres">
      <dgm:prSet presAssocID="{DA9A1270-AFEF-415A-9BC5-AC1791E6F6DE}" presName="hierRoot2" presStyleCnt="0">
        <dgm:presLayoutVars>
          <dgm:hierBranch val="init"/>
        </dgm:presLayoutVars>
      </dgm:prSet>
      <dgm:spPr/>
    </dgm:pt>
    <dgm:pt modelId="{E5567982-CF78-4F54-96CA-8FD24FB161D3}" type="pres">
      <dgm:prSet presAssocID="{DA9A1270-AFEF-415A-9BC5-AC1791E6F6DE}" presName="rootComposite" presStyleCnt="0"/>
      <dgm:spPr/>
    </dgm:pt>
    <dgm:pt modelId="{55FEE4D8-7ADC-44CC-8C09-7B7F59ABA1E0}" type="pres">
      <dgm:prSet presAssocID="{DA9A1270-AFEF-415A-9BC5-AC1791E6F6DE}" presName="rootText" presStyleLbl="node4" presStyleIdx="4" presStyleCnt="10">
        <dgm:presLayoutVars>
          <dgm:chPref val="3"/>
        </dgm:presLayoutVars>
      </dgm:prSet>
      <dgm:spPr/>
      <dgm:t>
        <a:bodyPr/>
        <a:lstStyle/>
        <a:p>
          <a:endParaRPr lang="en-US"/>
        </a:p>
      </dgm:t>
    </dgm:pt>
    <dgm:pt modelId="{31D898A2-200B-4306-947D-234ED5515E5A}" type="pres">
      <dgm:prSet presAssocID="{DA9A1270-AFEF-415A-9BC5-AC1791E6F6DE}" presName="rootConnector" presStyleLbl="node4" presStyleIdx="4" presStyleCnt="10"/>
      <dgm:spPr/>
      <dgm:t>
        <a:bodyPr/>
        <a:lstStyle/>
        <a:p>
          <a:endParaRPr lang="en-US"/>
        </a:p>
      </dgm:t>
    </dgm:pt>
    <dgm:pt modelId="{5B90483D-AFC3-46C5-BB6B-0669EA298492}" type="pres">
      <dgm:prSet presAssocID="{DA9A1270-AFEF-415A-9BC5-AC1791E6F6DE}" presName="hierChild4" presStyleCnt="0"/>
      <dgm:spPr/>
    </dgm:pt>
    <dgm:pt modelId="{771BE1D8-6731-4987-A7C8-604C3213AF77}" type="pres">
      <dgm:prSet presAssocID="{DA9A1270-AFEF-415A-9BC5-AC1791E6F6DE}" presName="hierChild5" presStyleCnt="0"/>
      <dgm:spPr/>
    </dgm:pt>
    <dgm:pt modelId="{B986B339-C121-4727-83FA-45EB7BA67C96}" type="pres">
      <dgm:prSet presAssocID="{23AE7D69-B94A-48F3-9B41-6109C08375A2}" presName="Name37" presStyleLbl="parChTrans1D4" presStyleIdx="5" presStyleCnt="10"/>
      <dgm:spPr/>
      <dgm:t>
        <a:bodyPr/>
        <a:lstStyle/>
        <a:p>
          <a:endParaRPr lang="en-US"/>
        </a:p>
      </dgm:t>
    </dgm:pt>
    <dgm:pt modelId="{F95C16C5-1205-4C25-9866-CEB175766AC2}" type="pres">
      <dgm:prSet presAssocID="{75B7332B-959B-4E9A-9D8A-D56722E49014}" presName="hierRoot2" presStyleCnt="0">
        <dgm:presLayoutVars>
          <dgm:hierBranch val="init"/>
        </dgm:presLayoutVars>
      </dgm:prSet>
      <dgm:spPr/>
    </dgm:pt>
    <dgm:pt modelId="{B92633F8-D918-40CD-A2FD-EC12CE030784}" type="pres">
      <dgm:prSet presAssocID="{75B7332B-959B-4E9A-9D8A-D56722E49014}" presName="rootComposite" presStyleCnt="0"/>
      <dgm:spPr/>
    </dgm:pt>
    <dgm:pt modelId="{A46299B0-9660-4004-B4F0-93FB00DC8221}" type="pres">
      <dgm:prSet presAssocID="{75B7332B-959B-4E9A-9D8A-D56722E49014}" presName="rootText" presStyleLbl="node4" presStyleIdx="5" presStyleCnt="10">
        <dgm:presLayoutVars>
          <dgm:chPref val="3"/>
        </dgm:presLayoutVars>
      </dgm:prSet>
      <dgm:spPr/>
      <dgm:t>
        <a:bodyPr/>
        <a:lstStyle/>
        <a:p>
          <a:endParaRPr lang="en-US"/>
        </a:p>
      </dgm:t>
    </dgm:pt>
    <dgm:pt modelId="{0F12ED39-73CC-47A1-8BE7-981755B2837F}" type="pres">
      <dgm:prSet presAssocID="{75B7332B-959B-4E9A-9D8A-D56722E49014}" presName="rootConnector" presStyleLbl="node4" presStyleIdx="5" presStyleCnt="10"/>
      <dgm:spPr/>
      <dgm:t>
        <a:bodyPr/>
        <a:lstStyle/>
        <a:p>
          <a:endParaRPr lang="en-US"/>
        </a:p>
      </dgm:t>
    </dgm:pt>
    <dgm:pt modelId="{68C67BEA-A68A-4A9E-8383-445BC27D887C}" type="pres">
      <dgm:prSet presAssocID="{75B7332B-959B-4E9A-9D8A-D56722E49014}" presName="hierChild4" presStyleCnt="0"/>
      <dgm:spPr/>
    </dgm:pt>
    <dgm:pt modelId="{A28E580C-310D-4827-B2B5-72A9066F0597}" type="pres">
      <dgm:prSet presAssocID="{75B7332B-959B-4E9A-9D8A-D56722E49014}" presName="hierChild5" presStyleCnt="0"/>
      <dgm:spPr/>
    </dgm:pt>
    <dgm:pt modelId="{076357B7-4A4C-4C8E-B34E-1D6ACF3F0CB0}" type="pres">
      <dgm:prSet presAssocID="{455E58C1-9EC6-4DD6-9E37-37A08AD93327}" presName="Name37" presStyleLbl="parChTrans1D4" presStyleIdx="6" presStyleCnt="10"/>
      <dgm:spPr/>
      <dgm:t>
        <a:bodyPr/>
        <a:lstStyle/>
        <a:p>
          <a:endParaRPr lang="en-US"/>
        </a:p>
      </dgm:t>
    </dgm:pt>
    <dgm:pt modelId="{4F14E303-D4BB-441E-AB85-83B370C8AB7D}" type="pres">
      <dgm:prSet presAssocID="{FD9A96BE-A1FA-4E13-9E09-19608EDDB70F}" presName="hierRoot2" presStyleCnt="0">
        <dgm:presLayoutVars>
          <dgm:hierBranch val="init"/>
        </dgm:presLayoutVars>
      </dgm:prSet>
      <dgm:spPr/>
    </dgm:pt>
    <dgm:pt modelId="{1F17A76A-AD98-420A-B245-575095E7C882}" type="pres">
      <dgm:prSet presAssocID="{FD9A96BE-A1FA-4E13-9E09-19608EDDB70F}" presName="rootComposite" presStyleCnt="0"/>
      <dgm:spPr/>
    </dgm:pt>
    <dgm:pt modelId="{95AD5A9F-E58A-48E1-AA33-8474037CB560}" type="pres">
      <dgm:prSet presAssocID="{FD9A96BE-A1FA-4E13-9E09-19608EDDB70F}" presName="rootText" presStyleLbl="node4" presStyleIdx="6" presStyleCnt="10">
        <dgm:presLayoutVars>
          <dgm:chPref val="3"/>
        </dgm:presLayoutVars>
      </dgm:prSet>
      <dgm:spPr/>
      <dgm:t>
        <a:bodyPr/>
        <a:lstStyle/>
        <a:p>
          <a:endParaRPr lang="en-US"/>
        </a:p>
      </dgm:t>
    </dgm:pt>
    <dgm:pt modelId="{D8A8D02E-63B6-44DE-A353-BFAE559B74A1}" type="pres">
      <dgm:prSet presAssocID="{FD9A96BE-A1FA-4E13-9E09-19608EDDB70F}" presName="rootConnector" presStyleLbl="node4" presStyleIdx="6" presStyleCnt="10"/>
      <dgm:spPr/>
      <dgm:t>
        <a:bodyPr/>
        <a:lstStyle/>
        <a:p>
          <a:endParaRPr lang="en-US"/>
        </a:p>
      </dgm:t>
    </dgm:pt>
    <dgm:pt modelId="{F681A439-3AE2-4A5D-AA9C-5702BF4E9B69}" type="pres">
      <dgm:prSet presAssocID="{FD9A96BE-A1FA-4E13-9E09-19608EDDB70F}" presName="hierChild4" presStyleCnt="0"/>
      <dgm:spPr/>
    </dgm:pt>
    <dgm:pt modelId="{4C4982A0-8BCB-4759-9F3D-2319F43E6347}" type="pres">
      <dgm:prSet presAssocID="{FD9A96BE-A1FA-4E13-9E09-19608EDDB70F}" presName="hierChild5" presStyleCnt="0"/>
      <dgm:spPr/>
    </dgm:pt>
    <dgm:pt modelId="{A39ECC6A-D0A4-4F4E-85C9-ADC6CE603D9B}" type="pres">
      <dgm:prSet presAssocID="{C40A7503-8C2E-4CA4-B5C4-45FA0310AF39}" presName="hierChild5" presStyleCnt="0"/>
      <dgm:spPr/>
    </dgm:pt>
    <dgm:pt modelId="{0F5736EE-C068-4125-92AF-3B97D7BAC442}" type="pres">
      <dgm:prSet presAssocID="{B04C4AD6-A2DB-43A7-AAA1-56588E67A9D8}" presName="hierChild5" presStyleCnt="0"/>
      <dgm:spPr/>
    </dgm:pt>
    <dgm:pt modelId="{A917A22C-2BED-453A-9EB1-238A523C67F0}" type="pres">
      <dgm:prSet presAssocID="{CEED2866-26F9-411B-8A67-202B987F915B}" presName="hierChild5" presStyleCnt="0"/>
      <dgm:spPr/>
    </dgm:pt>
    <dgm:pt modelId="{BE2C81EF-F707-4657-98F9-ABCD60248925}" type="pres">
      <dgm:prSet presAssocID="{9E76036C-4119-436F-95DE-AA060C455AF0}" presName="Name37" presStyleLbl="parChTrans1D2" presStyleIdx="2" presStyleCnt="3"/>
      <dgm:spPr/>
      <dgm:t>
        <a:bodyPr/>
        <a:lstStyle/>
        <a:p>
          <a:endParaRPr lang="en-US"/>
        </a:p>
      </dgm:t>
    </dgm:pt>
    <dgm:pt modelId="{DA6E735D-A3A9-4770-A22A-2954365D6A1B}" type="pres">
      <dgm:prSet presAssocID="{E1BF504A-75E0-4B55-AAFF-C6F4CDB47003}" presName="hierRoot2" presStyleCnt="0">
        <dgm:presLayoutVars>
          <dgm:hierBranch val="init"/>
        </dgm:presLayoutVars>
      </dgm:prSet>
      <dgm:spPr/>
    </dgm:pt>
    <dgm:pt modelId="{F6B9C763-C845-4A30-A37B-62967EA08264}" type="pres">
      <dgm:prSet presAssocID="{E1BF504A-75E0-4B55-AAFF-C6F4CDB47003}" presName="rootComposite" presStyleCnt="0"/>
      <dgm:spPr/>
    </dgm:pt>
    <dgm:pt modelId="{FD57359F-9514-4D20-89DB-838963BD1AA5}" type="pres">
      <dgm:prSet presAssocID="{E1BF504A-75E0-4B55-AAFF-C6F4CDB47003}" presName="rootText" presStyleLbl="node2" presStyleIdx="2" presStyleCnt="3" custScaleX="125962">
        <dgm:presLayoutVars>
          <dgm:chPref val="3"/>
        </dgm:presLayoutVars>
      </dgm:prSet>
      <dgm:spPr/>
      <dgm:t>
        <a:bodyPr/>
        <a:lstStyle/>
        <a:p>
          <a:endParaRPr lang="en-US"/>
        </a:p>
      </dgm:t>
    </dgm:pt>
    <dgm:pt modelId="{2077E5EC-5BD8-4CCB-88FA-2727782D34F4}" type="pres">
      <dgm:prSet presAssocID="{E1BF504A-75E0-4B55-AAFF-C6F4CDB47003}" presName="rootConnector" presStyleLbl="node2" presStyleIdx="2" presStyleCnt="3"/>
      <dgm:spPr/>
      <dgm:t>
        <a:bodyPr/>
        <a:lstStyle/>
        <a:p>
          <a:endParaRPr lang="en-US"/>
        </a:p>
      </dgm:t>
    </dgm:pt>
    <dgm:pt modelId="{343C7BD6-4259-4702-9C58-2024633F2095}" type="pres">
      <dgm:prSet presAssocID="{E1BF504A-75E0-4B55-AAFF-C6F4CDB47003}" presName="hierChild4" presStyleCnt="0"/>
      <dgm:spPr/>
    </dgm:pt>
    <dgm:pt modelId="{09E61408-DB7B-475A-A871-FF6986B03434}" type="pres">
      <dgm:prSet presAssocID="{7FD375CD-FC86-4C8D-AF65-5AB9FA216CCA}" presName="Name37" presStyleLbl="parChTrans1D3" presStyleIdx="4" presStyleCnt="5"/>
      <dgm:spPr/>
      <dgm:t>
        <a:bodyPr/>
        <a:lstStyle/>
        <a:p>
          <a:endParaRPr lang="en-US"/>
        </a:p>
      </dgm:t>
    </dgm:pt>
    <dgm:pt modelId="{D7FBC6C0-A099-4BCB-AF32-00C7A3C0A904}" type="pres">
      <dgm:prSet presAssocID="{1703E032-5151-4352-807F-ADCF7E07BF20}" presName="hierRoot2" presStyleCnt="0">
        <dgm:presLayoutVars>
          <dgm:hierBranch val="init"/>
        </dgm:presLayoutVars>
      </dgm:prSet>
      <dgm:spPr/>
    </dgm:pt>
    <dgm:pt modelId="{4BBD521E-548F-4EB5-AEB6-A71B1AF09C0B}" type="pres">
      <dgm:prSet presAssocID="{1703E032-5151-4352-807F-ADCF7E07BF20}" presName="rootComposite" presStyleCnt="0"/>
      <dgm:spPr/>
    </dgm:pt>
    <dgm:pt modelId="{12235D98-2931-4881-89C3-DE11E4815F19}" type="pres">
      <dgm:prSet presAssocID="{1703E032-5151-4352-807F-ADCF7E07BF20}" presName="rootText" presStyleLbl="node3" presStyleIdx="4" presStyleCnt="5">
        <dgm:presLayoutVars>
          <dgm:chPref val="3"/>
        </dgm:presLayoutVars>
      </dgm:prSet>
      <dgm:spPr/>
      <dgm:t>
        <a:bodyPr/>
        <a:lstStyle/>
        <a:p>
          <a:endParaRPr lang="en-US"/>
        </a:p>
      </dgm:t>
    </dgm:pt>
    <dgm:pt modelId="{7EC50915-7FC7-48B4-BF45-C3E4CE184DA2}" type="pres">
      <dgm:prSet presAssocID="{1703E032-5151-4352-807F-ADCF7E07BF20}" presName="rootConnector" presStyleLbl="node3" presStyleIdx="4" presStyleCnt="5"/>
      <dgm:spPr/>
      <dgm:t>
        <a:bodyPr/>
        <a:lstStyle/>
        <a:p>
          <a:endParaRPr lang="en-US"/>
        </a:p>
      </dgm:t>
    </dgm:pt>
    <dgm:pt modelId="{CA8BD5FF-9DFD-47C5-AC4D-115C77013FB9}" type="pres">
      <dgm:prSet presAssocID="{1703E032-5151-4352-807F-ADCF7E07BF20}" presName="hierChild4" presStyleCnt="0"/>
      <dgm:spPr/>
    </dgm:pt>
    <dgm:pt modelId="{0D50BCC5-EE91-481B-A09E-D722AE0AB685}" type="pres">
      <dgm:prSet presAssocID="{6AF613DD-CBE9-4A40-8DC7-0D1C8B321748}" presName="Name37" presStyleLbl="parChTrans1D4" presStyleIdx="7" presStyleCnt="10"/>
      <dgm:spPr/>
      <dgm:t>
        <a:bodyPr/>
        <a:lstStyle/>
        <a:p>
          <a:endParaRPr lang="en-US"/>
        </a:p>
      </dgm:t>
    </dgm:pt>
    <dgm:pt modelId="{47CE40E5-5718-4029-AA59-D100C69F5962}" type="pres">
      <dgm:prSet presAssocID="{3F7984C8-269D-4708-9F92-4A6A18171FE5}" presName="hierRoot2" presStyleCnt="0">
        <dgm:presLayoutVars>
          <dgm:hierBranch val="init"/>
        </dgm:presLayoutVars>
      </dgm:prSet>
      <dgm:spPr/>
    </dgm:pt>
    <dgm:pt modelId="{A8AF7D27-0CDC-49FE-8533-E5995B833C40}" type="pres">
      <dgm:prSet presAssocID="{3F7984C8-269D-4708-9F92-4A6A18171FE5}" presName="rootComposite" presStyleCnt="0"/>
      <dgm:spPr/>
    </dgm:pt>
    <dgm:pt modelId="{EAB0BE63-69FE-4D4B-900F-05C334A5D403}" type="pres">
      <dgm:prSet presAssocID="{3F7984C8-269D-4708-9F92-4A6A18171FE5}" presName="rootText" presStyleLbl="node4" presStyleIdx="7" presStyleCnt="10">
        <dgm:presLayoutVars>
          <dgm:chPref val="3"/>
        </dgm:presLayoutVars>
      </dgm:prSet>
      <dgm:spPr/>
      <dgm:t>
        <a:bodyPr/>
        <a:lstStyle/>
        <a:p>
          <a:endParaRPr lang="en-US"/>
        </a:p>
      </dgm:t>
    </dgm:pt>
    <dgm:pt modelId="{E9A803A1-1572-41C4-B3E6-CE32E4AAE39D}" type="pres">
      <dgm:prSet presAssocID="{3F7984C8-269D-4708-9F92-4A6A18171FE5}" presName="rootConnector" presStyleLbl="node4" presStyleIdx="7" presStyleCnt="10"/>
      <dgm:spPr/>
      <dgm:t>
        <a:bodyPr/>
        <a:lstStyle/>
        <a:p>
          <a:endParaRPr lang="en-US"/>
        </a:p>
      </dgm:t>
    </dgm:pt>
    <dgm:pt modelId="{E525B150-3A68-41E5-A077-7E7D5B2A993B}" type="pres">
      <dgm:prSet presAssocID="{3F7984C8-269D-4708-9F92-4A6A18171FE5}" presName="hierChild4" presStyleCnt="0"/>
      <dgm:spPr/>
    </dgm:pt>
    <dgm:pt modelId="{33A1953F-0098-4654-B155-799C88A941F3}" type="pres">
      <dgm:prSet presAssocID="{3F7984C8-269D-4708-9F92-4A6A18171FE5}" presName="hierChild5" presStyleCnt="0"/>
      <dgm:spPr/>
    </dgm:pt>
    <dgm:pt modelId="{C41D7FE2-4650-4F3E-8C21-1BF4281FE66A}" type="pres">
      <dgm:prSet presAssocID="{2F8CAC5A-7206-46E1-8F73-C473BFBFC650}" presName="Name37" presStyleLbl="parChTrans1D4" presStyleIdx="8" presStyleCnt="10"/>
      <dgm:spPr/>
      <dgm:t>
        <a:bodyPr/>
        <a:lstStyle/>
        <a:p>
          <a:endParaRPr lang="en-US"/>
        </a:p>
      </dgm:t>
    </dgm:pt>
    <dgm:pt modelId="{590283DA-3AF4-4B0C-9A77-C6D36CCC2AB8}" type="pres">
      <dgm:prSet presAssocID="{D7567828-EF6C-4506-ACDC-0F6280650947}" presName="hierRoot2" presStyleCnt="0">
        <dgm:presLayoutVars>
          <dgm:hierBranch val="init"/>
        </dgm:presLayoutVars>
      </dgm:prSet>
      <dgm:spPr/>
    </dgm:pt>
    <dgm:pt modelId="{E2B48FF4-A9A7-4473-A572-361F4414E761}" type="pres">
      <dgm:prSet presAssocID="{D7567828-EF6C-4506-ACDC-0F6280650947}" presName="rootComposite" presStyleCnt="0"/>
      <dgm:spPr/>
    </dgm:pt>
    <dgm:pt modelId="{57AD317A-EB86-4599-B4BA-5FBE365F2A39}" type="pres">
      <dgm:prSet presAssocID="{D7567828-EF6C-4506-ACDC-0F6280650947}" presName="rootText" presStyleLbl="node4" presStyleIdx="8" presStyleCnt="10">
        <dgm:presLayoutVars>
          <dgm:chPref val="3"/>
        </dgm:presLayoutVars>
      </dgm:prSet>
      <dgm:spPr/>
      <dgm:t>
        <a:bodyPr/>
        <a:lstStyle/>
        <a:p>
          <a:endParaRPr lang="en-US"/>
        </a:p>
      </dgm:t>
    </dgm:pt>
    <dgm:pt modelId="{397F11E1-A275-4AAB-82E1-D9E50938A2BF}" type="pres">
      <dgm:prSet presAssocID="{D7567828-EF6C-4506-ACDC-0F6280650947}" presName="rootConnector" presStyleLbl="node4" presStyleIdx="8" presStyleCnt="10"/>
      <dgm:spPr/>
      <dgm:t>
        <a:bodyPr/>
        <a:lstStyle/>
        <a:p>
          <a:endParaRPr lang="en-US"/>
        </a:p>
      </dgm:t>
    </dgm:pt>
    <dgm:pt modelId="{4AD6885E-D6E8-4957-9A5C-031E551ED4F7}" type="pres">
      <dgm:prSet presAssocID="{D7567828-EF6C-4506-ACDC-0F6280650947}" presName="hierChild4" presStyleCnt="0"/>
      <dgm:spPr/>
    </dgm:pt>
    <dgm:pt modelId="{24FA981E-3321-4211-B996-F3EDC78916BF}" type="pres">
      <dgm:prSet presAssocID="{D7567828-EF6C-4506-ACDC-0F6280650947}" presName="hierChild5" presStyleCnt="0"/>
      <dgm:spPr/>
    </dgm:pt>
    <dgm:pt modelId="{79010720-8EA6-4469-99B6-5B3731D19CD8}" type="pres">
      <dgm:prSet presAssocID="{E166FF52-A93F-4C32-B97E-0EA36C306649}" presName="Name37" presStyleLbl="parChTrans1D4" presStyleIdx="9" presStyleCnt="10"/>
      <dgm:spPr/>
      <dgm:t>
        <a:bodyPr/>
        <a:lstStyle/>
        <a:p>
          <a:endParaRPr lang="en-US"/>
        </a:p>
      </dgm:t>
    </dgm:pt>
    <dgm:pt modelId="{11D09000-BE8E-44E5-A769-F10A7BADABC5}" type="pres">
      <dgm:prSet presAssocID="{F0DE3BB2-B8F4-4D65-AB8A-B23A0364A7AF}" presName="hierRoot2" presStyleCnt="0">
        <dgm:presLayoutVars>
          <dgm:hierBranch val="init"/>
        </dgm:presLayoutVars>
      </dgm:prSet>
      <dgm:spPr/>
    </dgm:pt>
    <dgm:pt modelId="{81A4A54F-BE1C-4B14-ABA8-E715C59DC8B9}" type="pres">
      <dgm:prSet presAssocID="{F0DE3BB2-B8F4-4D65-AB8A-B23A0364A7AF}" presName="rootComposite" presStyleCnt="0"/>
      <dgm:spPr/>
    </dgm:pt>
    <dgm:pt modelId="{B9839461-79C9-46B1-B998-5D957A814066}" type="pres">
      <dgm:prSet presAssocID="{F0DE3BB2-B8F4-4D65-AB8A-B23A0364A7AF}" presName="rootText" presStyleLbl="node4" presStyleIdx="9" presStyleCnt="10">
        <dgm:presLayoutVars>
          <dgm:chPref val="3"/>
        </dgm:presLayoutVars>
      </dgm:prSet>
      <dgm:spPr/>
      <dgm:t>
        <a:bodyPr/>
        <a:lstStyle/>
        <a:p>
          <a:endParaRPr lang="en-US"/>
        </a:p>
      </dgm:t>
    </dgm:pt>
    <dgm:pt modelId="{61933FEE-589D-44C7-9FE9-CF90CE5047A5}" type="pres">
      <dgm:prSet presAssocID="{F0DE3BB2-B8F4-4D65-AB8A-B23A0364A7AF}" presName="rootConnector" presStyleLbl="node4" presStyleIdx="9" presStyleCnt="10"/>
      <dgm:spPr/>
      <dgm:t>
        <a:bodyPr/>
        <a:lstStyle/>
        <a:p>
          <a:endParaRPr lang="en-US"/>
        </a:p>
      </dgm:t>
    </dgm:pt>
    <dgm:pt modelId="{D0DCA73C-A851-4B59-9B8A-30644A5CB4F6}" type="pres">
      <dgm:prSet presAssocID="{F0DE3BB2-B8F4-4D65-AB8A-B23A0364A7AF}" presName="hierChild4" presStyleCnt="0"/>
      <dgm:spPr/>
    </dgm:pt>
    <dgm:pt modelId="{EFFF62B3-68D9-46D1-8C68-AA880A773867}" type="pres">
      <dgm:prSet presAssocID="{F0DE3BB2-B8F4-4D65-AB8A-B23A0364A7AF}" presName="hierChild5" presStyleCnt="0"/>
      <dgm:spPr/>
    </dgm:pt>
    <dgm:pt modelId="{0FE484D1-CB75-479E-B0B5-7BDFEE9A3A63}" type="pres">
      <dgm:prSet presAssocID="{1703E032-5151-4352-807F-ADCF7E07BF20}" presName="hierChild5" presStyleCnt="0"/>
      <dgm:spPr/>
    </dgm:pt>
    <dgm:pt modelId="{48FB0C52-650D-4CE2-A290-A563040E55DA}" type="pres">
      <dgm:prSet presAssocID="{E1BF504A-75E0-4B55-AAFF-C6F4CDB47003}" presName="hierChild5" presStyleCnt="0"/>
      <dgm:spPr/>
    </dgm:pt>
    <dgm:pt modelId="{06749E7B-EFC1-4EDB-BC7D-1CA7EBD695E7}" type="pres">
      <dgm:prSet presAssocID="{8E2034B9-5148-4E48-9861-65C09C373630}" presName="hierChild3" presStyleCnt="0"/>
      <dgm:spPr/>
    </dgm:pt>
  </dgm:ptLst>
  <dgm:cxnLst>
    <dgm:cxn modelId="{BD23D073-165B-48DC-B9B2-0608197B70E7}" srcId="{1703E032-5151-4352-807F-ADCF7E07BF20}" destId="{F0DE3BB2-B8F4-4D65-AB8A-B23A0364A7AF}" srcOrd="2" destOrd="0" parTransId="{E166FF52-A93F-4C32-B97E-0EA36C306649}" sibTransId="{2668438D-C227-4A1D-AF4F-EF604C06F746}"/>
    <dgm:cxn modelId="{99DBFCF4-E6F1-4AE5-A712-6EE3B475B53D}" type="presOf" srcId="{C4B595DD-21A2-48CD-BFFA-548C72AE89C6}" destId="{A0A729CE-31EC-4F3A-BFCB-F0CBE59E5BBB}" srcOrd="0" destOrd="0" presId="urn:microsoft.com/office/officeart/2005/8/layout/orgChart1"/>
    <dgm:cxn modelId="{4B60004A-964A-45A1-BB82-825D6E7F0E21}" srcId="{8E2034B9-5148-4E48-9861-65C09C373630}" destId="{CEED2866-26F9-411B-8A67-202B987F915B}" srcOrd="1" destOrd="0" parTransId="{B6776B43-88EC-4796-A4F7-63B3A464CC6B}" sibTransId="{E4B1FA86-6628-4F5C-A8B1-FDD3F4AAF2C5}"/>
    <dgm:cxn modelId="{5EF6E41F-7101-4D18-9644-7FBD8C467593}" srcId="{1703E032-5151-4352-807F-ADCF7E07BF20}" destId="{3F7984C8-269D-4708-9F92-4A6A18171FE5}" srcOrd="0" destOrd="0" parTransId="{6AF613DD-CBE9-4A40-8DC7-0D1C8B321748}" sibTransId="{AAE1B81B-41A2-4892-A13F-0418B30E6869}"/>
    <dgm:cxn modelId="{FE0F8207-88F8-4A81-B0F6-1FD0A90AF324}" srcId="{C40A7503-8C2E-4CA4-B5C4-45FA0310AF39}" destId="{75B7332B-959B-4E9A-9D8A-D56722E49014}" srcOrd="1" destOrd="0" parTransId="{23AE7D69-B94A-48F3-9B41-6109C08375A2}" sibTransId="{13D90463-8D23-42D0-8DBF-1EE9D5462AB4}"/>
    <dgm:cxn modelId="{0AB81A9F-1864-4D57-B2BE-ABE391E863CB}" type="presOf" srcId="{2195300D-111A-4B58-9F9E-139970FD335D}" destId="{76F4DA4D-BEC3-43A0-909C-DAC5CE2C3FE3}" srcOrd="0" destOrd="0" presId="urn:microsoft.com/office/officeart/2005/8/layout/orgChart1"/>
    <dgm:cxn modelId="{124C585A-877F-43F3-B98E-FDD9555337BF}" type="presOf" srcId="{B04C4AD6-A2DB-43A7-AAA1-56588E67A9D8}" destId="{1E4AA237-7523-485F-AFFD-7AC0D48C4D0C}" srcOrd="1" destOrd="0" presId="urn:microsoft.com/office/officeart/2005/8/layout/orgChart1"/>
    <dgm:cxn modelId="{9B389F16-B4AA-4169-9225-FF721A0E8CE3}" type="presOf" srcId="{C40A7503-8C2E-4CA4-B5C4-45FA0310AF39}" destId="{538EF456-5C7E-4A36-BC55-43FFF7CCA291}" srcOrd="0" destOrd="0" presId="urn:microsoft.com/office/officeart/2005/8/layout/orgChart1"/>
    <dgm:cxn modelId="{3D92DB5D-9D9C-4253-93CE-862879AE8E2B}" type="presOf" srcId="{E1BF504A-75E0-4B55-AAFF-C6F4CDB47003}" destId="{2077E5EC-5BD8-4CCB-88FA-2727782D34F4}" srcOrd="1" destOrd="0" presId="urn:microsoft.com/office/officeart/2005/8/layout/orgChart1"/>
    <dgm:cxn modelId="{AB251D0D-A71C-4C28-BB9E-35AD0B6C7E29}" type="presOf" srcId="{0FC1E538-2487-4E68-8C68-93199E95A714}" destId="{010FF4CD-61C2-4A00-B4AB-DC5B8CD331A6}" srcOrd="0" destOrd="0" presId="urn:microsoft.com/office/officeart/2005/8/layout/orgChart1"/>
    <dgm:cxn modelId="{B0EE061D-9E53-4BB1-95D7-EB09226E0E31}" srcId="{CEED2866-26F9-411B-8A67-202B987F915B}" destId="{B04C4AD6-A2DB-43A7-AAA1-56588E67A9D8}" srcOrd="1" destOrd="0" parTransId="{10FF7E97-4A8C-4D6E-8087-67847C84CE63}" sibTransId="{A14CD1E2-3C8B-40E5-AB69-2313DBCC4C3D}"/>
    <dgm:cxn modelId="{61E167A0-EE05-42EA-85AF-91DBD499340D}" type="presOf" srcId="{DA9A1270-AFEF-415A-9BC5-AC1791E6F6DE}" destId="{55FEE4D8-7ADC-44CC-8C09-7B7F59ABA1E0}" srcOrd="0" destOrd="0" presId="urn:microsoft.com/office/officeart/2005/8/layout/orgChart1"/>
    <dgm:cxn modelId="{B706F344-DD65-47FF-8BC2-E333E00EF0B2}" srcId="{D147EF0F-8CE4-4D0E-94D6-B140720D92D0}" destId="{26331305-AB47-44A2-8691-75DE93D88C7E}" srcOrd="0" destOrd="0" parTransId="{9BE03C21-7733-4D3B-B745-19FA536E083E}" sibTransId="{7B565672-C640-46FB-9A96-74F020831601}"/>
    <dgm:cxn modelId="{AD0BE4FA-51BB-4CB4-9844-153343E02520}" type="presOf" srcId="{3F7984C8-269D-4708-9F92-4A6A18171FE5}" destId="{EAB0BE63-69FE-4D4B-900F-05C334A5D403}" srcOrd="0" destOrd="0" presId="urn:microsoft.com/office/officeart/2005/8/layout/orgChart1"/>
    <dgm:cxn modelId="{8AE405F0-E130-4898-B072-9AAFCA1B9AF9}" type="presOf" srcId="{E6934C51-3652-4E15-8655-DD220CD5E0BC}" destId="{836AB5FB-3E2B-4202-B8A6-95DC048CD5F1}" srcOrd="0" destOrd="0" presId="urn:microsoft.com/office/officeart/2005/8/layout/orgChart1"/>
    <dgm:cxn modelId="{EC04466E-33F4-4E90-B543-ECD951CE3694}" type="presOf" srcId="{8E2034B9-5148-4E48-9861-65C09C373630}" destId="{829745CB-2EB7-41F8-B9DE-4987A00DCB44}" srcOrd="1" destOrd="0" presId="urn:microsoft.com/office/officeart/2005/8/layout/orgChart1"/>
    <dgm:cxn modelId="{A59D96A2-312F-4ECA-A2DB-823C7C08F9D4}" type="presOf" srcId="{75B7332B-959B-4E9A-9D8A-D56722E49014}" destId="{0F12ED39-73CC-47A1-8BE7-981755B2837F}" srcOrd="1" destOrd="0" presId="urn:microsoft.com/office/officeart/2005/8/layout/orgChart1"/>
    <dgm:cxn modelId="{A7D8F436-3ABF-4059-9971-6556F26090D8}" type="presOf" srcId="{E1BF504A-75E0-4B55-AAFF-C6F4CDB47003}" destId="{FD57359F-9514-4D20-89DB-838963BD1AA5}" srcOrd="0" destOrd="0" presId="urn:microsoft.com/office/officeart/2005/8/layout/orgChart1"/>
    <dgm:cxn modelId="{622BDE5F-0E3A-4E6C-9D3B-6C9C51614D0F}" srcId="{B04C4AD6-A2DB-43A7-AAA1-56588E67A9D8}" destId="{C40A7503-8C2E-4CA4-B5C4-45FA0310AF39}" srcOrd="0" destOrd="0" parTransId="{E6934C51-3652-4E15-8655-DD220CD5E0BC}" sibTransId="{CB13283F-215D-4489-A642-E35CBE7720C0}"/>
    <dgm:cxn modelId="{7C77BCA9-43DF-4EB4-B6B4-E0C63E57014E}" type="presOf" srcId="{FD9A96BE-A1FA-4E13-9E09-19608EDDB70F}" destId="{D8A8D02E-63B6-44DE-A353-BFAE559B74A1}" srcOrd="1" destOrd="0" presId="urn:microsoft.com/office/officeart/2005/8/layout/orgChart1"/>
    <dgm:cxn modelId="{06CE955C-4EFE-4672-A368-F3350E0A72EB}" type="presOf" srcId="{39943558-BEEF-4A9C-BE1C-4928BEB5C8D0}" destId="{800AD712-3652-46C7-B9FE-BD6DAF28AA3F}" srcOrd="0" destOrd="0" presId="urn:microsoft.com/office/officeart/2005/8/layout/orgChart1"/>
    <dgm:cxn modelId="{707859E3-71E8-4192-B911-4012E34FAA9D}" srcId="{8E2034B9-5148-4E48-9861-65C09C373630}" destId="{858BE620-6C86-4231-99D2-AFC410C37CB3}" srcOrd="0" destOrd="0" parTransId="{2195300D-111A-4B58-9F9E-139970FD335D}" sibTransId="{B89D8102-7E23-4500-9524-8826C65AD636}"/>
    <dgm:cxn modelId="{C5E10381-F399-49B3-A001-D038ADB5C5F4}" type="presOf" srcId="{10FF7E97-4A8C-4D6E-8087-67847C84CE63}" destId="{49AA61A8-2670-4E17-891A-D433BFADC6BB}" srcOrd="0" destOrd="0" presId="urn:microsoft.com/office/officeart/2005/8/layout/orgChart1"/>
    <dgm:cxn modelId="{A6B9198C-F598-4000-8700-B7C1E3DA7813}" type="presOf" srcId="{CEED2866-26F9-411B-8A67-202B987F915B}" destId="{9792A370-1E50-426B-BBEC-608ACE0DBF53}" srcOrd="1" destOrd="0" presId="urn:microsoft.com/office/officeart/2005/8/layout/orgChart1"/>
    <dgm:cxn modelId="{1E391292-7588-4101-96BD-8E03A2432342}" srcId="{C40A7503-8C2E-4CA4-B5C4-45FA0310AF39}" destId="{DA9A1270-AFEF-415A-9BC5-AC1791E6F6DE}" srcOrd="0" destOrd="0" parTransId="{F6778AC4-118E-46EE-867A-FCEBB1FE233C}" sibTransId="{F731154E-D6F3-4648-B562-CC1832E7B9E6}"/>
    <dgm:cxn modelId="{1F7C14A5-768F-40BB-AC5F-261889D7D406}" srcId="{8E2034B9-5148-4E48-9861-65C09C373630}" destId="{E1BF504A-75E0-4B55-AAFF-C6F4CDB47003}" srcOrd="2" destOrd="0" parTransId="{9E76036C-4119-436F-95DE-AA060C455AF0}" sibTransId="{73462BBC-AA79-4DE8-8E94-E97F94B64DD6}"/>
    <dgm:cxn modelId="{6FA76BF1-7A4C-4A3C-A509-081623194485}" type="presOf" srcId="{7FD375CD-FC86-4C8D-AF65-5AB9FA216CCA}" destId="{09E61408-DB7B-475A-A871-FF6986B03434}" srcOrd="0" destOrd="0" presId="urn:microsoft.com/office/officeart/2005/8/layout/orgChart1"/>
    <dgm:cxn modelId="{D2C23D49-C365-486B-808D-8806B39B6A4A}" srcId="{858BE620-6C86-4231-99D2-AFC410C37CB3}" destId="{D147EF0F-8CE4-4D0E-94D6-B140720D92D0}" srcOrd="1" destOrd="0" parTransId="{C4B595DD-21A2-48CD-BFFA-548C72AE89C6}" sibTransId="{DA756E5F-5763-4169-95CD-1735A4021D08}"/>
    <dgm:cxn modelId="{DF24F1DF-FAE0-47AA-8162-E584E9911460}" type="presOf" srcId="{9BE03C21-7733-4D3B-B745-19FA536E083E}" destId="{8BCB8785-AD08-4C0A-B4C8-4FC596F337CE}" srcOrd="0" destOrd="0" presId="urn:microsoft.com/office/officeart/2005/8/layout/orgChart1"/>
    <dgm:cxn modelId="{5E3D1C63-570A-4918-9FC4-2907DCC0DDC3}" type="presOf" srcId="{782E2E88-0FFE-4730-85F8-05D0736FCB58}" destId="{7616FCE9-15B1-4E90-9702-B7A977BAABC4}" srcOrd="0" destOrd="0" presId="urn:microsoft.com/office/officeart/2005/8/layout/orgChart1"/>
    <dgm:cxn modelId="{E9648B7A-9942-4577-98C1-DF6F285C30C3}" type="presOf" srcId="{B04C4AD6-A2DB-43A7-AAA1-56588E67A9D8}" destId="{E06261E9-06AE-4E73-A654-C2904976FCEC}" srcOrd="0" destOrd="0" presId="urn:microsoft.com/office/officeart/2005/8/layout/orgChart1"/>
    <dgm:cxn modelId="{B4E49F1C-2A51-4077-98B9-318D27C37CCF}" type="presOf" srcId="{F0DE3BB2-B8F4-4D65-AB8A-B23A0364A7AF}" destId="{61933FEE-589D-44C7-9FE9-CF90CE5047A5}" srcOrd="1" destOrd="0" presId="urn:microsoft.com/office/officeart/2005/8/layout/orgChart1"/>
    <dgm:cxn modelId="{E6F9692E-D070-4E1A-8213-7DD5621D9F27}" type="presOf" srcId="{455E58C1-9EC6-4DD6-9E37-37A08AD93327}" destId="{076357B7-4A4C-4C8E-B34E-1D6ACF3F0CB0}" srcOrd="0" destOrd="0" presId="urn:microsoft.com/office/officeart/2005/8/layout/orgChart1"/>
    <dgm:cxn modelId="{52D0777E-03CB-4588-8AD7-C1B5F03EB335}" type="presOf" srcId="{7A8A7CAA-7494-4357-9A02-88320A570F8E}" destId="{0385B38C-862D-491C-8B77-A4679B14FC33}" srcOrd="0" destOrd="0" presId="urn:microsoft.com/office/officeart/2005/8/layout/orgChart1"/>
    <dgm:cxn modelId="{83892655-751A-4FB0-A77B-722D3AC35790}" type="presOf" srcId="{26331305-AB47-44A2-8691-75DE93D88C7E}" destId="{5621B8EA-A712-442E-A2C7-EAD8AD63F68D}" srcOrd="0" destOrd="0" presId="urn:microsoft.com/office/officeart/2005/8/layout/orgChart1"/>
    <dgm:cxn modelId="{5024F588-424D-44E8-8F75-BD9532CD40AC}" type="presOf" srcId="{1703E032-5151-4352-807F-ADCF7E07BF20}" destId="{7EC50915-7FC7-48B4-BF45-C3E4CE184DA2}" srcOrd="1" destOrd="0" presId="urn:microsoft.com/office/officeart/2005/8/layout/orgChart1"/>
    <dgm:cxn modelId="{3AF9CA95-32C4-4DF2-A586-DB5FEE03DFBC}" type="presOf" srcId="{3F7984C8-269D-4708-9F92-4A6A18171FE5}" destId="{E9A803A1-1572-41C4-B3E6-CE32E4AAE39D}" srcOrd="1" destOrd="0" presId="urn:microsoft.com/office/officeart/2005/8/layout/orgChart1"/>
    <dgm:cxn modelId="{B73CD8E7-7812-443C-9AF2-ACCC1217AC95}" srcId="{BE0FFE86-5FAD-441D-9028-56C04A489F53}" destId="{7A8A7CAA-7494-4357-9A02-88320A570F8E}" srcOrd="0" destOrd="0" parTransId="{A288D3B5-81A9-4029-B3B3-94A039AE8E6C}" sibTransId="{5F9B72BA-91FE-49E7-BB0B-1AEE3B2ACCE8}"/>
    <dgm:cxn modelId="{055E9FAC-18A6-4A7A-82B4-E5790F41BEEA}" type="presOf" srcId="{BE0FFE86-5FAD-441D-9028-56C04A489F53}" destId="{71C94A04-23D3-44D6-8C78-1BFCA5726C84}" srcOrd="0" destOrd="0" presId="urn:microsoft.com/office/officeart/2005/8/layout/orgChart1"/>
    <dgm:cxn modelId="{4082B74C-5B3C-4B55-9622-F98BFBDFCDD0}" type="presOf" srcId="{9E76036C-4119-436F-95DE-AA060C455AF0}" destId="{BE2C81EF-F707-4657-98F9-ABCD60248925}" srcOrd="0" destOrd="0" presId="urn:microsoft.com/office/officeart/2005/8/layout/orgChart1"/>
    <dgm:cxn modelId="{E4BC1CE7-3BFB-43FF-B689-C75DFF12753E}" type="presOf" srcId="{7A8A7CAA-7494-4357-9A02-88320A570F8E}" destId="{3F93A1A7-22D0-4301-90FF-079561375FA5}" srcOrd="1" destOrd="0" presId="urn:microsoft.com/office/officeart/2005/8/layout/orgChart1"/>
    <dgm:cxn modelId="{F3CF207B-4244-4B1E-A5BB-F18796793743}" type="presOf" srcId="{23AE7D69-B94A-48F3-9B41-6109C08375A2}" destId="{B986B339-C121-4727-83FA-45EB7BA67C96}" srcOrd="0" destOrd="0" presId="urn:microsoft.com/office/officeart/2005/8/layout/orgChart1"/>
    <dgm:cxn modelId="{6F8DBD27-9FC3-42B6-A35F-4AAA29116566}" type="presOf" srcId="{D147EF0F-8CE4-4D0E-94D6-B140720D92D0}" destId="{61F3CD96-8C9A-4B57-B64A-78BE554FBD2C}" srcOrd="1" destOrd="0" presId="urn:microsoft.com/office/officeart/2005/8/layout/orgChart1"/>
    <dgm:cxn modelId="{47C34B4B-F651-485B-A5F3-750A9B9703E2}" type="presOf" srcId="{F0DE3BB2-B8F4-4D65-AB8A-B23A0364A7AF}" destId="{B9839461-79C9-46B1-B998-5D957A814066}" srcOrd="0" destOrd="0" presId="urn:microsoft.com/office/officeart/2005/8/layout/orgChart1"/>
    <dgm:cxn modelId="{E736309D-85A2-477F-9000-CA5BCA53C0D6}" type="presOf" srcId="{CEED2866-26F9-411B-8A67-202B987F915B}" destId="{DC5DFBA4-3236-49E9-9718-55B2C99D2CA7}" srcOrd="0" destOrd="0" presId="urn:microsoft.com/office/officeart/2005/8/layout/orgChart1"/>
    <dgm:cxn modelId="{E93A8603-EFE2-440A-BE05-63B8DB6155D5}" srcId="{0FC1E538-2487-4E68-8C68-93199E95A714}" destId="{CE79CA79-5B37-4A1A-88A8-D955F1040782}" srcOrd="0" destOrd="0" parTransId="{A40AFEA1-E558-4768-A9A2-DD17C582725F}" sibTransId="{EB68E5D0-C8FD-49E6-8B87-69B25237C133}"/>
    <dgm:cxn modelId="{0C965227-8ACD-4831-BA25-FCB1C8064DA4}" type="presOf" srcId="{A288D3B5-81A9-4029-B3B3-94A039AE8E6C}" destId="{B05DD38F-D3BE-43B1-8324-E81E154C2D0C}" srcOrd="0" destOrd="0" presId="urn:microsoft.com/office/officeart/2005/8/layout/orgChart1"/>
    <dgm:cxn modelId="{38B385C5-3E50-41E3-9645-7295E3B73C19}" type="presOf" srcId="{858BE620-6C86-4231-99D2-AFC410C37CB3}" destId="{576C7742-C906-42D4-9614-1056B245F9F9}" srcOrd="1" destOrd="0" presId="urn:microsoft.com/office/officeart/2005/8/layout/orgChart1"/>
    <dgm:cxn modelId="{39520B57-A1FF-410A-BEE8-F443C915D61B}" type="presOf" srcId="{F6778AC4-118E-46EE-867A-FCEBB1FE233C}" destId="{3BA5A7F0-5A56-4F16-BEA6-2DDEA5A5FFA4}" srcOrd="0" destOrd="0" presId="urn:microsoft.com/office/officeart/2005/8/layout/orgChart1"/>
    <dgm:cxn modelId="{AE98418F-BF66-490B-9E2D-EF90153E4A05}" srcId="{E1BF504A-75E0-4B55-AAFF-C6F4CDB47003}" destId="{1703E032-5151-4352-807F-ADCF7E07BF20}" srcOrd="0" destOrd="0" parTransId="{7FD375CD-FC86-4C8D-AF65-5AB9FA216CCA}" sibTransId="{3245535F-D4D6-4418-81F0-3E19CFCF632C}"/>
    <dgm:cxn modelId="{431E4E16-3CDE-42F8-9525-4B43CC9B5F0C}" type="presOf" srcId="{0FC1E538-2487-4E68-8C68-93199E95A714}" destId="{EBC63AF1-631B-4C98-8BF5-91D2EC8097C0}" srcOrd="1" destOrd="0" presId="urn:microsoft.com/office/officeart/2005/8/layout/orgChart1"/>
    <dgm:cxn modelId="{3FAA3474-F4D7-45E9-89F5-88488051AB3E}" type="presOf" srcId="{157D2E0A-B11D-452C-AE06-AF3272C3809B}" destId="{844E63DB-D69C-49A5-A357-12CA9706F0D7}" srcOrd="0" destOrd="0" presId="urn:microsoft.com/office/officeart/2005/8/layout/orgChart1"/>
    <dgm:cxn modelId="{9F59D770-C9FA-4CFC-94DB-991817340B06}" type="presOf" srcId="{858BE620-6C86-4231-99D2-AFC410C37CB3}" destId="{A8FD3D18-FCD2-448C-B4D9-D048ECFD21F6}" srcOrd="0" destOrd="0" presId="urn:microsoft.com/office/officeart/2005/8/layout/orgChart1"/>
    <dgm:cxn modelId="{F1407659-3FE8-40AA-9DAC-78853B8DC0D7}" type="presOf" srcId="{CE79CA79-5B37-4A1A-88A8-D955F1040782}" destId="{C49ABA25-FE58-429E-B884-89C937608FAB}" srcOrd="1" destOrd="0" presId="urn:microsoft.com/office/officeart/2005/8/layout/orgChart1"/>
    <dgm:cxn modelId="{4C7AEC21-1748-4C34-A181-ABBD340A3A83}" type="presOf" srcId="{6AF613DD-CBE9-4A40-8DC7-0D1C8B321748}" destId="{0D50BCC5-EE91-481B-A09E-D722AE0AB685}" srcOrd="0" destOrd="0" presId="urn:microsoft.com/office/officeart/2005/8/layout/orgChart1"/>
    <dgm:cxn modelId="{5426F3DA-133D-465B-8D43-DE62C72219EF}" type="presOf" srcId="{2F8CAC5A-7206-46E1-8F73-C473BFBFC650}" destId="{C41D7FE2-4650-4F3E-8C21-1BF4281FE66A}" srcOrd="0" destOrd="0" presId="urn:microsoft.com/office/officeart/2005/8/layout/orgChart1"/>
    <dgm:cxn modelId="{30389C3C-F8BD-4228-A96C-282059260952}" type="presOf" srcId="{26331305-AB47-44A2-8691-75DE93D88C7E}" destId="{C20C46EA-17AC-4081-A77A-A16D3C1C028D}" srcOrd="1" destOrd="0" presId="urn:microsoft.com/office/officeart/2005/8/layout/orgChart1"/>
    <dgm:cxn modelId="{C6998059-D4D8-4C9C-8E24-29EB3E8E75D8}" type="presOf" srcId="{C40A7503-8C2E-4CA4-B5C4-45FA0310AF39}" destId="{B091CDEC-240D-4A9F-A8AF-B4579C88688F}" srcOrd="1" destOrd="0" presId="urn:microsoft.com/office/officeart/2005/8/layout/orgChart1"/>
    <dgm:cxn modelId="{86D731E2-6EF5-4ECB-95C6-FEA026D79175}" type="presOf" srcId="{1703E032-5151-4352-807F-ADCF7E07BF20}" destId="{12235D98-2931-4881-89C3-DE11E4815F19}" srcOrd="0" destOrd="0" presId="urn:microsoft.com/office/officeart/2005/8/layout/orgChart1"/>
    <dgm:cxn modelId="{39F09821-FEF4-4A23-9A4A-2CC4FFF4DFE9}" type="presOf" srcId="{D7567828-EF6C-4506-ACDC-0F6280650947}" destId="{397F11E1-A275-4AAB-82E1-D9E50938A2BF}" srcOrd="1" destOrd="0" presId="urn:microsoft.com/office/officeart/2005/8/layout/orgChart1"/>
    <dgm:cxn modelId="{5C04DC58-3F3D-4E36-A6F3-F588D4635F1B}" srcId="{C40A7503-8C2E-4CA4-B5C4-45FA0310AF39}" destId="{FD9A96BE-A1FA-4E13-9E09-19608EDDB70F}" srcOrd="2" destOrd="0" parTransId="{455E58C1-9EC6-4DD6-9E37-37A08AD93327}" sibTransId="{1BEB4A1B-55D2-4B82-85ED-9B52113772D0}"/>
    <dgm:cxn modelId="{0ED9669D-3FE4-4A8F-A478-7060B21ED388}" type="presOf" srcId="{A40AFEA1-E558-4768-A9A2-DD17C582725F}" destId="{DD22D969-DE7B-48F8-BBF7-1904D86D16E6}" srcOrd="0" destOrd="0" presId="urn:microsoft.com/office/officeart/2005/8/layout/orgChart1"/>
    <dgm:cxn modelId="{C528D83D-FA7F-4D7A-9791-88A897E8A07A}" type="presOf" srcId="{75B7332B-959B-4E9A-9D8A-D56722E49014}" destId="{A46299B0-9660-4004-B4F0-93FB00DC8221}" srcOrd="0" destOrd="0" presId="urn:microsoft.com/office/officeart/2005/8/layout/orgChart1"/>
    <dgm:cxn modelId="{BA8B01B8-1782-4A80-AF18-18AC0E794F7C}" srcId="{CEED2866-26F9-411B-8A67-202B987F915B}" destId="{0FC1E538-2487-4E68-8C68-93199E95A714}" srcOrd="0" destOrd="0" parTransId="{157D2E0A-B11D-452C-AE06-AF3272C3809B}" sibTransId="{7EB98FAF-4E9E-4DDA-9C16-82B0A78BC0E8}"/>
    <dgm:cxn modelId="{1D085830-650B-4CB4-8299-610FE74623E8}" type="presOf" srcId="{D7567828-EF6C-4506-ACDC-0F6280650947}" destId="{57AD317A-EB86-4599-B4BA-5FBE365F2A39}" srcOrd="0" destOrd="0" presId="urn:microsoft.com/office/officeart/2005/8/layout/orgChart1"/>
    <dgm:cxn modelId="{543F1CC9-23E8-4700-94E6-177780774A29}" srcId="{782E2E88-0FFE-4730-85F8-05D0736FCB58}" destId="{8E2034B9-5148-4E48-9861-65C09C373630}" srcOrd="0" destOrd="0" parTransId="{493CEE67-4BA3-4D7F-869B-0B85B308ECF8}" sibTransId="{31ABF7FC-5D35-4488-BB9B-569425F33367}"/>
    <dgm:cxn modelId="{150E3A51-9C2B-4B5C-ACF5-FB528D86B5EA}" type="presOf" srcId="{8E2034B9-5148-4E48-9861-65C09C373630}" destId="{4707AF11-13A9-4215-A00E-42C39FC08277}" srcOrd="0" destOrd="0" presId="urn:microsoft.com/office/officeart/2005/8/layout/orgChart1"/>
    <dgm:cxn modelId="{EDFA1035-F5F5-4B8E-9A26-C61396B73E5B}" type="presOf" srcId="{DA9A1270-AFEF-415A-9BC5-AC1791E6F6DE}" destId="{31D898A2-200B-4306-947D-234ED5515E5A}" srcOrd="1" destOrd="0" presId="urn:microsoft.com/office/officeart/2005/8/layout/orgChart1"/>
    <dgm:cxn modelId="{F1838C74-6915-44FF-932F-FCF056B9D8DD}" type="presOf" srcId="{D147EF0F-8CE4-4D0E-94D6-B140720D92D0}" destId="{FCBE102C-C65C-434F-8BB4-D89EACF05DF2}" srcOrd="0" destOrd="0" presId="urn:microsoft.com/office/officeart/2005/8/layout/orgChart1"/>
    <dgm:cxn modelId="{62763227-84C3-41E1-A8A8-E6F45CFF2EDE}" type="presOf" srcId="{E166FF52-A93F-4C32-B97E-0EA36C306649}" destId="{79010720-8EA6-4469-99B6-5B3731D19CD8}" srcOrd="0" destOrd="0" presId="urn:microsoft.com/office/officeart/2005/8/layout/orgChart1"/>
    <dgm:cxn modelId="{F6AC2E66-E396-4C76-A4F9-2252C323F49F}" type="presOf" srcId="{BE0FFE86-5FAD-441D-9028-56C04A489F53}" destId="{655E1441-BAB6-43F7-BF93-2984B41919A7}" srcOrd="1" destOrd="0" presId="urn:microsoft.com/office/officeart/2005/8/layout/orgChart1"/>
    <dgm:cxn modelId="{2F0D5E0C-D413-4F82-8F1C-FBBBD31B5D6A}" srcId="{858BE620-6C86-4231-99D2-AFC410C37CB3}" destId="{BE0FFE86-5FAD-441D-9028-56C04A489F53}" srcOrd="0" destOrd="0" parTransId="{39943558-BEEF-4A9C-BE1C-4928BEB5C8D0}" sibTransId="{2A710F9A-2C92-410F-A64D-5FC26D0F2E29}"/>
    <dgm:cxn modelId="{7E0E8D86-10D9-4DC2-AB78-93CB51720843}" srcId="{1703E032-5151-4352-807F-ADCF7E07BF20}" destId="{D7567828-EF6C-4506-ACDC-0F6280650947}" srcOrd="1" destOrd="0" parTransId="{2F8CAC5A-7206-46E1-8F73-C473BFBFC650}" sibTransId="{E02095F3-C244-4254-8A89-9AC44CAB7580}"/>
    <dgm:cxn modelId="{0F991788-E804-469C-A477-DDD60A889238}" type="presOf" srcId="{FD9A96BE-A1FA-4E13-9E09-19608EDDB70F}" destId="{95AD5A9F-E58A-48E1-AA33-8474037CB560}" srcOrd="0" destOrd="0" presId="urn:microsoft.com/office/officeart/2005/8/layout/orgChart1"/>
    <dgm:cxn modelId="{1813817B-6349-4F31-8EB4-69DA855CD756}" type="presOf" srcId="{B6776B43-88EC-4796-A4F7-63B3A464CC6B}" destId="{6DDF4ABE-1FE9-4A4D-8A7F-C332E2AAFE98}" srcOrd="0" destOrd="0" presId="urn:microsoft.com/office/officeart/2005/8/layout/orgChart1"/>
    <dgm:cxn modelId="{186FEC07-E193-490A-9549-67AF1A7E468E}" type="presOf" srcId="{CE79CA79-5B37-4A1A-88A8-D955F1040782}" destId="{A6720FA6-B986-4A88-A819-FAA259C6404E}" srcOrd="0" destOrd="0" presId="urn:microsoft.com/office/officeart/2005/8/layout/orgChart1"/>
    <dgm:cxn modelId="{9533CE53-F25F-4960-A2DD-7596023CAE16}" type="presParOf" srcId="{7616FCE9-15B1-4E90-9702-B7A977BAABC4}" destId="{1DCAE6CE-6866-4AB2-8CED-309F22D93EE7}" srcOrd="0" destOrd="0" presId="urn:microsoft.com/office/officeart/2005/8/layout/orgChart1"/>
    <dgm:cxn modelId="{3F3DE917-DC42-4DCE-AF68-2A787980717E}" type="presParOf" srcId="{1DCAE6CE-6866-4AB2-8CED-309F22D93EE7}" destId="{B06A781B-CF21-453A-A52A-2C97E5DFF03D}" srcOrd="0" destOrd="0" presId="urn:microsoft.com/office/officeart/2005/8/layout/orgChart1"/>
    <dgm:cxn modelId="{54382FD0-25A4-475B-9909-603D36AD6121}" type="presParOf" srcId="{B06A781B-CF21-453A-A52A-2C97E5DFF03D}" destId="{4707AF11-13A9-4215-A00E-42C39FC08277}" srcOrd="0" destOrd="0" presId="urn:microsoft.com/office/officeart/2005/8/layout/orgChart1"/>
    <dgm:cxn modelId="{FEEDF780-BFCB-4E90-AC49-6DF0342A2062}" type="presParOf" srcId="{B06A781B-CF21-453A-A52A-2C97E5DFF03D}" destId="{829745CB-2EB7-41F8-B9DE-4987A00DCB44}" srcOrd="1" destOrd="0" presId="urn:microsoft.com/office/officeart/2005/8/layout/orgChart1"/>
    <dgm:cxn modelId="{2485D6FB-41BD-4001-9005-7AF480D5F4D4}" type="presParOf" srcId="{1DCAE6CE-6866-4AB2-8CED-309F22D93EE7}" destId="{D47A5221-182D-452B-9592-A0CC96E77D6E}" srcOrd="1" destOrd="0" presId="urn:microsoft.com/office/officeart/2005/8/layout/orgChart1"/>
    <dgm:cxn modelId="{E6BFF981-29F6-4C82-8687-444594896ACE}" type="presParOf" srcId="{D47A5221-182D-452B-9592-A0CC96E77D6E}" destId="{76F4DA4D-BEC3-43A0-909C-DAC5CE2C3FE3}" srcOrd="0" destOrd="0" presId="urn:microsoft.com/office/officeart/2005/8/layout/orgChart1"/>
    <dgm:cxn modelId="{26656715-65E8-487D-BE86-CB7190271AC2}" type="presParOf" srcId="{D47A5221-182D-452B-9592-A0CC96E77D6E}" destId="{25BEACF8-E125-4561-A63D-76B7AE9486E6}" srcOrd="1" destOrd="0" presId="urn:microsoft.com/office/officeart/2005/8/layout/orgChart1"/>
    <dgm:cxn modelId="{901AEAC4-4B91-4ABB-988A-8545255AEB02}" type="presParOf" srcId="{25BEACF8-E125-4561-A63D-76B7AE9486E6}" destId="{13C91C03-8829-4E52-B3B6-E5107DCB5B53}" srcOrd="0" destOrd="0" presId="urn:microsoft.com/office/officeart/2005/8/layout/orgChart1"/>
    <dgm:cxn modelId="{6B184930-D01F-4667-B49E-3CE4A606EC7E}" type="presParOf" srcId="{13C91C03-8829-4E52-B3B6-E5107DCB5B53}" destId="{A8FD3D18-FCD2-448C-B4D9-D048ECFD21F6}" srcOrd="0" destOrd="0" presId="urn:microsoft.com/office/officeart/2005/8/layout/orgChart1"/>
    <dgm:cxn modelId="{4608A843-FD07-4367-9B9B-23B5808A7305}" type="presParOf" srcId="{13C91C03-8829-4E52-B3B6-E5107DCB5B53}" destId="{576C7742-C906-42D4-9614-1056B245F9F9}" srcOrd="1" destOrd="0" presId="urn:microsoft.com/office/officeart/2005/8/layout/orgChart1"/>
    <dgm:cxn modelId="{24EC5782-1386-47CA-B83C-688A1D3B3BEE}" type="presParOf" srcId="{25BEACF8-E125-4561-A63D-76B7AE9486E6}" destId="{02B9C6D0-ED96-4AB7-B223-B7E93F5749FE}" srcOrd="1" destOrd="0" presId="urn:microsoft.com/office/officeart/2005/8/layout/orgChart1"/>
    <dgm:cxn modelId="{08FA8870-085F-4923-9310-7B78EC074CBA}" type="presParOf" srcId="{02B9C6D0-ED96-4AB7-B223-B7E93F5749FE}" destId="{800AD712-3652-46C7-B9FE-BD6DAF28AA3F}" srcOrd="0" destOrd="0" presId="urn:microsoft.com/office/officeart/2005/8/layout/orgChart1"/>
    <dgm:cxn modelId="{C4681224-0FB0-4CA0-A621-60772426833E}" type="presParOf" srcId="{02B9C6D0-ED96-4AB7-B223-B7E93F5749FE}" destId="{C3E8C7FE-C0D9-46F0-BB2F-051EDCF8D39B}" srcOrd="1" destOrd="0" presId="urn:microsoft.com/office/officeart/2005/8/layout/orgChart1"/>
    <dgm:cxn modelId="{B941D8D0-8796-4070-A19F-55671894596B}" type="presParOf" srcId="{C3E8C7FE-C0D9-46F0-BB2F-051EDCF8D39B}" destId="{F1389FFE-5B29-49CD-B7F3-9255BE8C950B}" srcOrd="0" destOrd="0" presId="urn:microsoft.com/office/officeart/2005/8/layout/orgChart1"/>
    <dgm:cxn modelId="{2905A0CC-9A78-47D5-A058-620CFD497562}" type="presParOf" srcId="{F1389FFE-5B29-49CD-B7F3-9255BE8C950B}" destId="{71C94A04-23D3-44D6-8C78-1BFCA5726C84}" srcOrd="0" destOrd="0" presId="urn:microsoft.com/office/officeart/2005/8/layout/orgChart1"/>
    <dgm:cxn modelId="{2A0ACB35-5031-408C-851C-66C43DDA3E83}" type="presParOf" srcId="{F1389FFE-5B29-49CD-B7F3-9255BE8C950B}" destId="{655E1441-BAB6-43F7-BF93-2984B41919A7}" srcOrd="1" destOrd="0" presId="urn:microsoft.com/office/officeart/2005/8/layout/orgChart1"/>
    <dgm:cxn modelId="{A4F4B08C-B384-4624-AF0E-D5550DFE440C}" type="presParOf" srcId="{C3E8C7FE-C0D9-46F0-BB2F-051EDCF8D39B}" destId="{EB743CE8-3C47-4DCF-81F9-167402EB5AF4}" srcOrd="1" destOrd="0" presId="urn:microsoft.com/office/officeart/2005/8/layout/orgChart1"/>
    <dgm:cxn modelId="{B718A013-7CED-44C1-AE41-F3FDCBF23746}" type="presParOf" srcId="{EB743CE8-3C47-4DCF-81F9-167402EB5AF4}" destId="{B05DD38F-D3BE-43B1-8324-E81E154C2D0C}" srcOrd="0" destOrd="0" presId="urn:microsoft.com/office/officeart/2005/8/layout/orgChart1"/>
    <dgm:cxn modelId="{07AC93F3-8129-4692-989C-F3DA3480C918}" type="presParOf" srcId="{EB743CE8-3C47-4DCF-81F9-167402EB5AF4}" destId="{C53A4490-06E8-4130-AFC3-985B1A477CE1}" srcOrd="1" destOrd="0" presId="urn:microsoft.com/office/officeart/2005/8/layout/orgChart1"/>
    <dgm:cxn modelId="{BB817FD2-6871-4FAC-B67C-92C6244525DE}" type="presParOf" srcId="{C53A4490-06E8-4130-AFC3-985B1A477CE1}" destId="{7A77CA79-4C91-4C55-96C1-D976021B66AB}" srcOrd="0" destOrd="0" presId="urn:microsoft.com/office/officeart/2005/8/layout/orgChart1"/>
    <dgm:cxn modelId="{6939DB79-093A-46F6-A21D-C89871840B13}" type="presParOf" srcId="{7A77CA79-4C91-4C55-96C1-D976021B66AB}" destId="{0385B38C-862D-491C-8B77-A4679B14FC33}" srcOrd="0" destOrd="0" presId="urn:microsoft.com/office/officeart/2005/8/layout/orgChart1"/>
    <dgm:cxn modelId="{37369939-5EE1-400B-BB27-162D9D3F0680}" type="presParOf" srcId="{7A77CA79-4C91-4C55-96C1-D976021B66AB}" destId="{3F93A1A7-22D0-4301-90FF-079561375FA5}" srcOrd="1" destOrd="0" presId="urn:microsoft.com/office/officeart/2005/8/layout/orgChart1"/>
    <dgm:cxn modelId="{B3FB7A22-67A4-4D0E-B6A9-8293FE1FC0C0}" type="presParOf" srcId="{C53A4490-06E8-4130-AFC3-985B1A477CE1}" destId="{7A374C8D-81BC-4EE1-852B-3B9C3F884479}" srcOrd="1" destOrd="0" presId="urn:microsoft.com/office/officeart/2005/8/layout/orgChart1"/>
    <dgm:cxn modelId="{1BA96825-9F12-4997-82F0-A043FE0665A8}" type="presParOf" srcId="{C53A4490-06E8-4130-AFC3-985B1A477CE1}" destId="{AEEB79B5-A022-48F2-AF5A-9DCDC5181CB0}" srcOrd="2" destOrd="0" presId="urn:microsoft.com/office/officeart/2005/8/layout/orgChart1"/>
    <dgm:cxn modelId="{81A21AEA-6FB5-40CA-8C9C-81F07FC36745}" type="presParOf" srcId="{C3E8C7FE-C0D9-46F0-BB2F-051EDCF8D39B}" destId="{122BEA3C-9B14-44AC-ADE9-8C80EFFE6AC8}" srcOrd="2" destOrd="0" presId="urn:microsoft.com/office/officeart/2005/8/layout/orgChart1"/>
    <dgm:cxn modelId="{E05636D2-C194-4DC2-95D8-020CB56C2FAB}" type="presParOf" srcId="{02B9C6D0-ED96-4AB7-B223-B7E93F5749FE}" destId="{A0A729CE-31EC-4F3A-BFCB-F0CBE59E5BBB}" srcOrd="2" destOrd="0" presId="urn:microsoft.com/office/officeart/2005/8/layout/orgChart1"/>
    <dgm:cxn modelId="{1AF7CF55-2719-4356-80CF-74A94B264AF5}" type="presParOf" srcId="{02B9C6D0-ED96-4AB7-B223-B7E93F5749FE}" destId="{D5922A4A-BF1D-4C59-B557-CB8EE3F29565}" srcOrd="3" destOrd="0" presId="urn:microsoft.com/office/officeart/2005/8/layout/orgChart1"/>
    <dgm:cxn modelId="{7540DCFC-2208-47CF-848D-CE044EA86BF3}" type="presParOf" srcId="{D5922A4A-BF1D-4C59-B557-CB8EE3F29565}" destId="{3A08BE42-656F-4CB3-B173-4F738FA9DD2B}" srcOrd="0" destOrd="0" presId="urn:microsoft.com/office/officeart/2005/8/layout/orgChart1"/>
    <dgm:cxn modelId="{56899C23-1279-4365-93D8-62AEAFA5C689}" type="presParOf" srcId="{3A08BE42-656F-4CB3-B173-4F738FA9DD2B}" destId="{FCBE102C-C65C-434F-8BB4-D89EACF05DF2}" srcOrd="0" destOrd="0" presId="urn:microsoft.com/office/officeart/2005/8/layout/orgChart1"/>
    <dgm:cxn modelId="{971E2389-0413-41C5-B662-2C650703CBDB}" type="presParOf" srcId="{3A08BE42-656F-4CB3-B173-4F738FA9DD2B}" destId="{61F3CD96-8C9A-4B57-B64A-78BE554FBD2C}" srcOrd="1" destOrd="0" presId="urn:microsoft.com/office/officeart/2005/8/layout/orgChart1"/>
    <dgm:cxn modelId="{CA412435-12FD-4AC8-BBF2-C59A7B354265}" type="presParOf" srcId="{D5922A4A-BF1D-4C59-B557-CB8EE3F29565}" destId="{73106F2E-5F24-4939-B48B-8D736539B7FA}" srcOrd="1" destOrd="0" presId="urn:microsoft.com/office/officeart/2005/8/layout/orgChart1"/>
    <dgm:cxn modelId="{74015BC9-62A1-4441-8154-BB1D5946CE4F}" type="presParOf" srcId="{73106F2E-5F24-4939-B48B-8D736539B7FA}" destId="{8BCB8785-AD08-4C0A-B4C8-4FC596F337CE}" srcOrd="0" destOrd="0" presId="urn:microsoft.com/office/officeart/2005/8/layout/orgChart1"/>
    <dgm:cxn modelId="{73AC65A3-EA48-4D9A-8720-D68C886B9A10}" type="presParOf" srcId="{73106F2E-5F24-4939-B48B-8D736539B7FA}" destId="{230DCD2C-0A20-4E56-A9E8-8F79B01B98C1}" srcOrd="1" destOrd="0" presId="urn:microsoft.com/office/officeart/2005/8/layout/orgChart1"/>
    <dgm:cxn modelId="{4668ED17-97B9-4635-94C8-0B3D4037BAC0}" type="presParOf" srcId="{230DCD2C-0A20-4E56-A9E8-8F79B01B98C1}" destId="{AC651DBF-F06B-4E86-8FB1-BF7F5D65EC83}" srcOrd="0" destOrd="0" presId="urn:microsoft.com/office/officeart/2005/8/layout/orgChart1"/>
    <dgm:cxn modelId="{E9991BB4-EDFA-47BC-9205-9DA15B515B65}" type="presParOf" srcId="{AC651DBF-F06B-4E86-8FB1-BF7F5D65EC83}" destId="{5621B8EA-A712-442E-A2C7-EAD8AD63F68D}" srcOrd="0" destOrd="0" presId="urn:microsoft.com/office/officeart/2005/8/layout/orgChart1"/>
    <dgm:cxn modelId="{BF74A868-465E-4C37-894C-7D4ABA233E32}" type="presParOf" srcId="{AC651DBF-F06B-4E86-8FB1-BF7F5D65EC83}" destId="{C20C46EA-17AC-4081-A77A-A16D3C1C028D}" srcOrd="1" destOrd="0" presId="urn:microsoft.com/office/officeart/2005/8/layout/orgChart1"/>
    <dgm:cxn modelId="{C51E9DAC-5292-4D1A-9879-A05C5377567D}" type="presParOf" srcId="{230DCD2C-0A20-4E56-A9E8-8F79B01B98C1}" destId="{E4AD5BC6-8E88-4CC7-9B7D-BFE3E5ABDA11}" srcOrd="1" destOrd="0" presId="urn:microsoft.com/office/officeart/2005/8/layout/orgChart1"/>
    <dgm:cxn modelId="{AE817FCD-802E-44C7-96BD-AA2CAF83E01E}" type="presParOf" srcId="{230DCD2C-0A20-4E56-A9E8-8F79B01B98C1}" destId="{E42372CD-BEDE-4210-921F-02203171FCE8}" srcOrd="2" destOrd="0" presId="urn:microsoft.com/office/officeart/2005/8/layout/orgChart1"/>
    <dgm:cxn modelId="{1BBB305E-E544-48F3-8ECB-13430A45F70B}" type="presParOf" srcId="{D5922A4A-BF1D-4C59-B557-CB8EE3F29565}" destId="{9601FF60-9C05-4291-86ED-093740BF351B}" srcOrd="2" destOrd="0" presId="urn:microsoft.com/office/officeart/2005/8/layout/orgChart1"/>
    <dgm:cxn modelId="{28B41ECE-1F10-4934-B68A-1D11F2DA6409}" type="presParOf" srcId="{25BEACF8-E125-4561-A63D-76B7AE9486E6}" destId="{7635DCD4-5C6A-42BB-86C4-1E564D8D1E62}" srcOrd="2" destOrd="0" presId="urn:microsoft.com/office/officeart/2005/8/layout/orgChart1"/>
    <dgm:cxn modelId="{8A01B946-1EB8-4910-8AF9-2CE8340C66F1}" type="presParOf" srcId="{D47A5221-182D-452B-9592-A0CC96E77D6E}" destId="{6DDF4ABE-1FE9-4A4D-8A7F-C332E2AAFE98}" srcOrd="2" destOrd="0" presId="urn:microsoft.com/office/officeart/2005/8/layout/orgChart1"/>
    <dgm:cxn modelId="{6C703454-1836-4E5B-AFE1-1330E9F1A931}" type="presParOf" srcId="{D47A5221-182D-452B-9592-A0CC96E77D6E}" destId="{6AD07408-0045-48D5-AF8E-83F53E64617E}" srcOrd="3" destOrd="0" presId="urn:microsoft.com/office/officeart/2005/8/layout/orgChart1"/>
    <dgm:cxn modelId="{CDA918FC-8D7A-4D20-BB47-988E48211DD6}" type="presParOf" srcId="{6AD07408-0045-48D5-AF8E-83F53E64617E}" destId="{4F669E88-37B8-4E6E-9169-21C7FA25DDCA}" srcOrd="0" destOrd="0" presId="urn:microsoft.com/office/officeart/2005/8/layout/orgChart1"/>
    <dgm:cxn modelId="{C2F39E1C-9420-4F0B-9D99-BEFADFAF1A4A}" type="presParOf" srcId="{4F669E88-37B8-4E6E-9169-21C7FA25DDCA}" destId="{DC5DFBA4-3236-49E9-9718-55B2C99D2CA7}" srcOrd="0" destOrd="0" presId="urn:microsoft.com/office/officeart/2005/8/layout/orgChart1"/>
    <dgm:cxn modelId="{716E2A07-C95A-4DE4-AF6F-9883482CDDA7}" type="presParOf" srcId="{4F669E88-37B8-4E6E-9169-21C7FA25DDCA}" destId="{9792A370-1E50-426B-BBEC-608ACE0DBF53}" srcOrd="1" destOrd="0" presId="urn:microsoft.com/office/officeart/2005/8/layout/orgChart1"/>
    <dgm:cxn modelId="{BAEAA273-EA95-4796-B0D1-23C222C4DCDF}" type="presParOf" srcId="{6AD07408-0045-48D5-AF8E-83F53E64617E}" destId="{C1F59609-58C8-4130-AE42-828A7E1A65DF}" srcOrd="1" destOrd="0" presId="urn:microsoft.com/office/officeart/2005/8/layout/orgChart1"/>
    <dgm:cxn modelId="{CB8AEE6C-93F1-4B08-B8AC-46AF9FFA4CA9}" type="presParOf" srcId="{C1F59609-58C8-4130-AE42-828A7E1A65DF}" destId="{844E63DB-D69C-49A5-A357-12CA9706F0D7}" srcOrd="0" destOrd="0" presId="urn:microsoft.com/office/officeart/2005/8/layout/orgChart1"/>
    <dgm:cxn modelId="{BF68F544-532A-406C-9D40-6D7E3DF43D3B}" type="presParOf" srcId="{C1F59609-58C8-4130-AE42-828A7E1A65DF}" destId="{8F42421F-8BA0-4160-9C69-F8EC8E746B5D}" srcOrd="1" destOrd="0" presId="urn:microsoft.com/office/officeart/2005/8/layout/orgChart1"/>
    <dgm:cxn modelId="{3C807584-14CF-4992-ADA0-2C8683C11419}" type="presParOf" srcId="{8F42421F-8BA0-4160-9C69-F8EC8E746B5D}" destId="{EF4B3BBD-6F99-43C0-AFF3-2C60894BFAFA}" srcOrd="0" destOrd="0" presId="urn:microsoft.com/office/officeart/2005/8/layout/orgChart1"/>
    <dgm:cxn modelId="{86DBFAC3-A9CC-4506-81FA-6C09467AB665}" type="presParOf" srcId="{EF4B3BBD-6F99-43C0-AFF3-2C60894BFAFA}" destId="{010FF4CD-61C2-4A00-B4AB-DC5B8CD331A6}" srcOrd="0" destOrd="0" presId="urn:microsoft.com/office/officeart/2005/8/layout/orgChart1"/>
    <dgm:cxn modelId="{8286CE50-707C-4DBE-AE79-4E2D68649AA2}" type="presParOf" srcId="{EF4B3BBD-6F99-43C0-AFF3-2C60894BFAFA}" destId="{EBC63AF1-631B-4C98-8BF5-91D2EC8097C0}" srcOrd="1" destOrd="0" presId="urn:microsoft.com/office/officeart/2005/8/layout/orgChart1"/>
    <dgm:cxn modelId="{3627D42E-FAD5-47E7-B8A9-98001F5A2BD2}" type="presParOf" srcId="{8F42421F-8BA0-4160-9C69-F8EC8E746B5D}" destId="{EDC73A11-3E67-4DD1-82E2-0B1E4C962344}" srcOrd="1" destOrd="0" presId="urn:microsoft.com/office/officeart/2005/8/layout/orgChart1"/>
    <dgm:cxn modelId="{52A39D39-00E9-4586-8BE7-DFB68AF70429}" type="presParOf" srcId="{EDC73A11-3E67-4DD1-82E2-0B1E4C962344}" destId="{DD22D969-DE7B-48F8-BBF7-1904D86D16E6}" srcOrd="0" destOrd="0" presId="urn:microsoft.com/office/officeart/2005/8/layout/orgChart1"/>
    <dgm:cxn modelId="{630B144E-72C0-41D0-A3DE-2018EA8E06B5}" type="presParOf" srcId="{EDC73A11-3E67-4DD1-82E2-0B1E4C962344}" destId="{6BC0C29B-F631-4821-A4AE-EAAB1AE5E012}" srcOrd="1" destOrd="0" presId="urn:microsoft.com/office/officeart/2005/8/layout/orgChart1"/>
    <dgm:cxn modelId="{21B4BFC7-67D0-4D97-9284-255909BA9DE7}" type="presParOf" srcId="{6BC0C29B-F631-4821-A4AE-EAAB1AE5E012}" destId="{4520D070-593A-4141-A650-DEC1B6B4E255}" srcOrd="0" destOrd="0" presId="urn:microsoft.com/office/officeart/2005/8/layout/orgChart1"/>
    <dgm:cxn modelId="{0FFC4DDF-12D9-4AB7-820E-4FBDEBEAA80C}" type="presParOf" srcId="{4520D070-593A-4141-A650-DEC1B6B4E255}" destId="{A6720FA6-B986-4A88-A819-FAA259C6404E}" srcOrd="0" destOrd="0" presId="urn:microsoft.com/office/officeart/2005/8/layout/orgChart1"/>
    <dgm:cxn modelId="{12C49B74-D849-4F95-A1F3-8AF6556A0F2E}" type="presParOf" srcId="{4520D070-593A-4141-A650-DEC1B6B4E255}" destId="{C49ABA25-FE58-429E-B884-89C937608FAB}" srcOrd="1" destOrd="0" presId="urn:microsoft.com/office/officeart/2005/8/layout/orgChart1"/>
    <dgm:cxn modelId="{D1AC3F9E-66EF-4FB9-8C6D-46568809D0AB}" type="presParOf" srcId="{6BC0C29B-F631-4821-A4AE-EAAB1AE5E012}" destId="{BF1F7AB9-7C6F-4F5D-B488-BE827953E1FD}" srcOrd="1" destOrd="0" presId="urn:microsoft.com/office/officeart/2005/8/layout/orgChart1"/>
    <dgm:cxn modelId="{BDC27C8B-BB80-42B0-B333-A0F46FD2A26E}" type="presParOf" srcId="{6BC0C29B-F631-4821-A4AE-EAAB1AE5E012}" destId="{7EAAAC4A-A658-4FBB-8D9D-18A7BAF78FE1}" srcOrd="2" destOrd="0" presId="urn:microsoft.com/office/officeart/2005/8/layout/orgChart1"/>
    <dgm:cxn modelId="{7E2E07DF-1A9E-4905-A35A-90519017A2C2}" type="presParOf" srcId="{8F42421F-8BA0-4160-9C69-F8EC8E746B5D}" destId="{723E7749-674B-4F23-9DD6-C0C28BADC488}" srcOrd="2" destOrd="0" presId="urn:microsoft.com/office/officeart/2005/8/layout/orgChart1"/>
    <dgm:cxn modelId="{93906B39-41B3-4FD7-A394-3721781C3C32}" type="presParOf" srcId="{C1F59609-58C8-4130-AE42-828A7E1A65DF}" destId="{49AA61A8-2670-4E17-891A-D433BFADC6BB}" srcOrd="2" destOrd="0" presId="urn:microsoft.com/office/officeart/2005/8/layout/orgChart1"/>
    <dgm:cxn modelId="{A2CF0636-C038-44C3-8414-9AE043572C58}" type="presParOf" srcId="{C1F59609-58C8-4130-AE42-828A7E1A65DF}" destId="{7215DA5E-1AF6-4F1F-8EC9-84E5031CF3F3}" srcOrd="3" destOrd="0" presId="urn:microsoft.com/office/officeart/2005/8/layout/orgChart1"/>
    <dgm:cxn modelId="{557EAF76-8ED3-4B26-AA64-F56FB97B202D}" type="presParOf" srcId="{7215DA5E-1AF6-4F1F-8EC9-84E5031CF3F3}" destId="{0BEA1C8B-AEE1-4DF9-97F2-ED7BE4268583}" srcOrd="0" destOrd="0" presId="urn:microsoft.com/office/officeart/2005/8/layout/orgChart1"/>
    <dgm:cxn modelId="{8AA7DE81-807D-478E-8A2E-20694A8D2FF5}" type="presParOf" srcId="{0BEA1C8B-AEE1-4DF9-97F2-ED7BE4268583}" destId="{E06261E9-06AE-4E73-A654-C2904976FCEC}" srcOrd="0" destOrd="0" presId="urn:microsoft.com/office/officeart/2005/8/layout/orgChart1"/>
    <dgm:cxn modelId="{921AE05E-1491-4F0B-9510-9B6A944BCBBC}" type="presParOf" srcId="{0BEA1C8B-AEE1-4DF9-97F2-ED7BE4268583}" destId="{1E4AA237-7523-485F-AFFD-7AC0D48C4D0C}" srcOrd="1" destOrd="0" presId="urn:microsoft.com/office/officeart/2005/8/layout/orgChart1"/>
    <dgm:cxn modelId="{3048191B-201D-4CDC-B500-BE78C5AD4631}" type="presParOf" srcId="{7215DA5E-1AF6-4F1F-8EC9-84E5031CF3F3}" destId="{5CDE1FAF-CBDA-46D2-9CCF-7D80195AB8B6}" srcOrd="1" destOrd="0" presId="urn:microsoft.com/office/officeart/2005/8/layout/orgChart1"/>
    <dgm:cxn modelId="{A273D387-60A3-4CE0-AC40-3FBEFFD28350}" type="presParOf" srcId="{5CDE1FAF-CBDA-46D2-9CCF-7D80195AB8B6}" destId="{836AB5FB-3E2B-4202-B8A6-95DC048CD5F1}" srcOrd="0" destOrd="0" presId="urn:microsoft.com/office/officeart/2005/8/layout/orgChart1"/>
    <dgm:cxn modelId="{CEE8F92C-5561-4BBA-B009-5A03B6C29884}" type="presParOf" srcId="{5CDE1FAF-CBDA-46D2-9CCF-7D80195AB8B6}" destId="{5827DF7A-FED4-49BB-9E17-FF25B95BCD74}" srcOrd="1" destOrd="0" presId="urn:microsoft.com/office/officeart/2005/8/layout/orgChart1"/>
    <dgm:cxn modelId="{E4095560-6F67-4FAF-8785-326580E48376}" type="presParOf" srcId="{5827DF7A-FED4-49BB-9E17-FF25B95BCD74}" destId="{060AE7B8-7381-4438-91CB-6435A7B28B55}" srcOrd="0" destOrd="0" presId="urn:microsoft.com/office/officeart/2005/8/layout/orgChart1"/>
    <dgm:cxn modelId="{58249067-12E9-490B-9B10-2B91B2A9CF46}" type="presParOf" srcId="{060AE7B8-7381-4438-91CB-6435A7B28B55}" destId="{538EF456-5C7E-4A36-BC55-43FFF7CCA291}" srcOrd="0" destOrd="0" presId="urn:microsoft.com/office/officeart/2005/8/layout/orgChart1"/>
    <dgm:cxn modelId="{B473D32C-FA1D-48FC-9A6B-2F0F5A57530E}" type="presParOf" srcId="{060AE7B8-7381-4438-91CB-6435A7B28B55}" destId="{B091CDEC-240D-4A9F-A8AF-B4579C88688F}" srcOrd="1" destOrd="0" presId="urn:microsoft.com/office/officeart/2005/8/layout/orgChart1"/>
    <dgm:cxn modelId="{77E24752-F573-4E0E-9331-B39859FD3F76}" type="presParOf" srcId="{5827DF7A-FED4-49BB-9E17-FF25B95BCD74}" destId="{55F4C151-DA09-476E-9D99-86AB46E83A98}" srcOrd="1" destOrd="0" presId="urn:microsoft.com/office/officeart/2005/8/layout/orgChart1"/>
    <dgm:cxn modelId="{16468A8B-90EE-409A-9CB6-F0E65AE8C027}" type="presParOf" srcId="{55F4C151-DA09-476E-9D99-86AB46E83A98}" destId="{3BA5A7F0-5A56-4F16-BEA6-2DDEA5A5FFA4}" srcOrd="0" destOrd="0" presId="urn:microsoft.com/office/officeart/2005/8/layout/orgChart1"/>
    <dgm:cxn modelId="{4B62989B-E766-4713-8948-0F4AC89FC8AC}" type="presParOf" srcId="{55F4C151-DA09-476E-9D99-86AB46E83A98}" destId="{BADF6E70-EC9F-4D93-85AF-EC98502D6067}" srcOrd="1" destOrd="0" presId="urn:microsoft.com/office/officeart/2005/8/layout/orgChart1"/>
    <dgm:cxn modelId="{484075D1-365A-45D2-8CC4-28EAC875D77C}" type="presParOf" srcId="{BADF6E70-EC9F-4D93-85AF-EC98502D6067}" destId="{E5567982-CF78-4F54-96CA-8FD24FB161D3}" srcOrd="0" destOrd="0" presId="urn:microsoft.com/office/officeart/2005/8/layout/orgChart1"/>
    <dgm:cxn modelId="{8BE30AA4-AADC-46B2-A026-E0A07804BEAD}" type="presParOf" srcId="{E5567982-CF78-4F54-96CA-8FD24FB161D3}" destId="{55FEE4D8-7ADC-44CC-8C09-7B7F59ABA1E0}" srcOrd="0" destOrd="0" presId="urn:microsoft.com/office/officeart/2005/8/layout/orgChart1"/>
    <dgm:cxn modelId="{7901A5D9-7957-4B01-8427-CD349E3120D4}" type="presParOf" srcId="{E5567982-CF78-4F54-96CA-8FD24FB161D3}" destId="{31D898A2-200B-4306-947D-234ED5515E5A}" srcOrd="1" destOrd="0" presId="urn:microsoft.com/office/officeart/2005/8/layout/orgChart1"/>
    <dgm:cxn modelId="{8BEDDDEA-DF24-4CDE-B51F-8012E35B30C4}" type="presParOf" srcId="{BADF6E70-EC9F-4D93-85AF-EC98502D6067}" destId="{5B90483D-AFC3-46C5-BB6B-0669EA298492}" srcOrd="1" destOrd="0" presId="urn:microsoft.com/office/officeart/2005/8/layout/orgChart1"/>
    <dgm:cxn modelId="{3EA4ED37-3B22-4996-BEDE-D7355ADF2BDE}" type="presParOf" srcId="{BADF6E70-EC9F-4D93-85AF-EC98502D6067}" destId="{771BE1D8-6731-4987-A7C8-604C3213AF77}" srcOrd="2" destOrd="0" presId="urn:microsoft.com/office/officeart/2005/8/layout/orgChart1"/>
    <dgm:cxn modelId="{9CA63782-5C53-4234-A545-E43186A3DEF7}" type="presParOf" srcId="{55F4C151-DA09-476E-9D99-86AB46E83A98}" destId="{B986B339-C121-4727-83FA-45EB7BA67C96}" srcOrd="2" destOrd="0" presId="urn:microsoft.com/office/officeart/2005/8/layout/orgChart1"/>
    <dgm:cxn modelId="{7AEE6022-DBE5-4798-A385-DE860C6DBD2F}" type="presParOf" srcId="{55F4C151-DA09-476E-9D99-86AB46E83A98}" destId="{F95C16C5-1205-4C25-9866-CEB175766AC2}" srcOrd="3" destOrd="0" presId="urn:microsoft.com/office/officeart/2005/8/layout/orgChart1"/>
    <dgm:cxn modelId="{5BDF1E92-0AE6-4EAB-BCA3-A4BF445D926D}" type="presParOf" srcId="{F95C16C5-1205-4C25-9866-CEB175766AC2}" destId="{B92633F8-D918-40CD-A2FD-EC12CE030784}" srcOrd="0" destOrd="0" presId="urn:microsoft.com/office/officeart/2005/8/layout/orgChart1"/>
    <dgm:cxn modelId="{6FE0A58F-BD97-4D82-9C29-F64D2FFE290D}" type="presParOf" srcId="{B92633F8-D918-40CD-A2FD-EC12CE030784}" destId="{A46299B0-9660-4004-B4F0-93FB00DC8221}" srcOrd="0" destOrd="0" presId="urn:microsoft.com/office/officeart/2005/8/layout/orgChart1"/>
    <dgm:cxn modelId="{1E62FC96-F82C-4F99-B969-A78D613E1419}" type="presParOf" srcId="{B92633F8-D918-40CD-A2FD-EC12CE030784}" destId="{0F12ED39-73CC-47A1-8BE7-981755B2837F}" srcOrd="1" destOrd="0" presId="urn:microsoft.com/office/officeart/2005/8/layout/orgChart1"/>
    <dgm:cxn modelId="{C4F0D038-1941-44A5-97F4-2FEF54129C41}" type="presParOf" srcId="{F95C16C5-1205-4C25-9866-CEB175766AC2}" destId="{68C67BEA-A68A-4A9E-8383-445BC27D887C}" srcOrd="1" destOrd="0" presId="urn:microsoft.com/office/officeart/2005/8/layout/orgChart1"/>
    <dgm:cxn modelId="{9C35F72A-8E21-4DC2-B99D-00E5828258B2}" type="presParOf" srcId="{F95C16C5-1205-4C25-9866-CEB175766AC2}" destId="{A28E580C-310D-4827-B2B5-72A9066F0597}" srcOrd="2" destOrd="0" presId="urn:microsoft.com/office/officeart/2005/8/layout/orgChart1"/>
    <dgm:cxn modelId="{E239CB33-1432-4BD9-85F8-61E579E0E9D3}" type="presParOf" srcId="{55F4C151-DA09-476E-9D99-86AB46E83A98}" destId="{076357B7-4A4C-4C8E-B34E-1D6ACF3F0CB0}" srcOrd="4" destOrd="0" presId="urn:microsoft.com/office/officeart/2005/8/layout/orgChart1"/>
    <dgm:cxn modelId="{E69F5F72-A0B5-4367-B264-F00190F139E4}" type="presParOf" srcId="{55F4C151-DA09-476E-9D99-86AB46E83A98}" destId="{4F14E303-D4BB-441E-AB85-83B370C8AB7D}" srcOrd="5" destOrd="0" presId="urn:microsoft.com/office/officeart/2005/8/layout/orgChart1"/>
    <dgm:cxn modelId="{8F660DBD-C493-4924-BDED-416083C30BFB}" type="presParOf" srcId="{4F14E303-D4BB-441E-AB85-83B370C8AB7D}" destId="{1F17A76A-AD98-420A-B245-575095E7C882}" srcOrd="0" destOrd="0" presId="urn:microsoft.com/office/officeart/2005/8/layout/orgChart1"/>
    <dgm:cxn modelId="{0BADC5FE-2E70-4A83-A7B4-3218528A0B3E}" type="presParOf" srcId="{1F17A76A-AD98-420A-B245-575095E7C882}" destId="{95AD5A9F-E58A-48E1-AA33-8474037CB560}" srcOrd="0" destOrd="0" presId="urn:microsoft.com/office/officeart/2005/8/layout/orgChart1"/>
    <dgm:cxn modelId="{E54A42EC-A5C1-4643-A1BC-5CA807A7ABDE}" type="presParOf" srcId="{1F17A76A-AD98-420A-B245-575095E7C882}" destId="{D8A8D02E-63B6-44DE-A353-BFAE559B74A1}" srcOrd="1" destOrd="0" presId="urn:microsoft.com/office/officeart/2005/8/layout/orgChart1"/>
    <dgm:cxn modelId="{F6250135-D75D-49F9-AD18-2194B191EC16}" type="presParOf" srcId="{4F14E303-D4BB-441E-AB85-83B370C8AB7D}" destId="{F681A439-3AE2-4A5D-AA9C-5702BF4E9B69}" srcOrd="1" destOrd="0" presId="urn:microsoft.com/office/officeart/2005/8/layout/orgChart1"/>
    <dgm:cxn modelId="{1874C02A-0F15-478B-B25C-C14116AF3C52}" type="presParOf" srcId="{4F14E303-D4BB-441E-AB85-83B370C8AB7D}" destId="{4C4982A0-8BCB-4759-9F3D-2319F43E6347}" srcOrd="2" destOrd="0" presId="urn:microsoft.com/office/officeart/2005/8/layout/orgChart1"/>
    <dgm:cxn modelId="{930B5D5F-C179-4E8E-A92B-883FE5E51B89}" type="presParOf" srcId="{5827DF7A-FED4-49BB-9E17-FF25B95BCD74}" destId="{A39ECC6A-D0A4-4F4E-85C9-ADC6CE603D9B}" srcOrd="2" destOrd="0" presId="urn:microsoft.com/office/officeart/2005/8/layout/orgChart1"/>
    <dgm:cxn modelId="{F87124F4-91DE-4403-8C31-E3FA296B09EC}" type="presParOf" srcId="{7215DA5E-1AF6-4F1F-8EC9-84E5031CF3F3}" destId="{0F5736EE-C068-4125-92AF-3B97D7BAC442}" srcOrd="2" destOrd="0" presId="urn:microsoft.com/office/officeart/2005/8/layout/orgChart1"/>
    <dgm:cxn modelId="{BFB19AC0-6422-496A-89A0-FBEDA9E938F1}" type="presParOf" srcId="{6AD07408-0045-48D5-AF8E-83F53E64617E}" destId="{A917A22C-2BED-453A-9EB1-238A523C67F0}" srcOrd="2" destOrd="0" presId="urn:microsoft.com/office/officeart/2005/8/layout/orgChart1"/>
    <dgm:cxn modelId="{0128F7FE-45EF-41B7-BDDD-9F426957F9E3}" type="presParOf" srcId="{D47A5221-182D-452B-9592-A0CC96E77D6E}" destId="{BE2C81EF-F707-4657-98F9-ABCD60248925}" srcOrd="4" destOrd="0" presId="urn:microsoft.com/office/officeart/2005/8/layout/orgChart1"/>
    <dgm:cxn modelId="{B1976B00-2423-4272-A9D0-CEF1EABBB16E}" type="presParOf" srcId="{D47A5221-182D-452B-9592-A0CC96E77D6E}" destId="{DA6E735D-A3A9-4770-A22A-2954365D6A1B}" srcOrd="5" destOrd="0" presId="urn:microsoft.com/office/officeart/2005/8/layout/orgChart1"/>
    <dgm:cxn modelId="{DE734686-4DC9-4DC3-BBA3-C004F4DD4B1B}" type="presParOf" srcId="{DA6E735D-A3A9-4770-A22A-2954365D6A1B}" destId="{F6B9C763-C845-4A30-A37B-62967EA08264}" srcOrd="0" destOrd="0" presId="urn:microsoft.com/office/officeart/2005/8/layout/orgChart1"/>
    <dgm:cxn modelId="{D9C6EB68-6301-48F3-BA46-433E35154EE8}" type="presParOf" srcId="{F6B9C763-C845-4A30-A37B-62967EA08264}" destId="{FD57359F-9514-4D20-89DB-838963BD1AA5}" srcOrd="0" destOrd="0" presId="urn:microsoft.com/office/officeart/2005/8/layout/orgChart1"/>
    <dgm:cxn modelId="{31B4A20D-05A7-44E5-BDAE-E88816F131EF}" type="presParOf" srcId="{F6B9C763-C845-4A30-A37B-62967EA08264}" destId="{2077E5EC-5BD8-4CCB-88FA-2727782D34F4}" srcOrd="1" destOrd="0" presId="urn:microsoft.com/office/officeart/2005/8/layout/orgChart1"/>
    <dgm:cxn modelId="{D3A1C42F-D806-4EFC-908E-24AC2A09269A}" type="presParOf" srcId="{DA6E735D-A3A9-4770-A22A-2954365D6A1B}" destId="{343C7BD6-4259-4702-9C58-2024633F2095}" srcOrd="1" destOrd="0" presId="urn:microsoft.com/office/officeart/2005/8/layout/orgChart1"/>
    <dgm:cxn modelId="{4EBE1B46-CDCF-4D4B-B6A3-D0740EDE6085}" type="presParOf" srcId="{343C7BD6-4259-4702-9C58-2024633F2095}" destId="{09E61408-DB7B-475A-A871-FF6986B03434}" srcOrd="0" destOrd="0" presId="urn:microsoft.com/office/officeart/2005/8/layout/orgChart1"/>
    <dgm:cxn modelId="{DD3D951C-C65A-4BD6-8EBE-43EBAACD5513}" type="presParOf" srcId="{343C7BD6-4259-4702-9C58-2024633F2095}" destId="{D7FBC6C0-A099-4BCB-AF32-00C7A3C0A904}" srcOrd="1" destOrd="0" presId="urn:microsoft.com/office/officeart/2005/8/layout/orgChart1"/>
    <dgm:cxn modelId="{D84B54F6-2BE1-4620-A7D2-1046DD96C2CD}" type="presParOf" srcId="{D7FBC6C0-A099-4BCB-AF32-00C7A3C0A904}" destId="{4BBD521E-548F-4EB5-AEB6-A71B1AF09C0B}" srcOrd="0" destOrd="0" presId="urn:microsoft.com/office/officeart/2005/8/layout/orgChart1"/>
    <dgm:cxn modelId="{20A7A4B7-E5DD-4E96-B6F5-36E9B026866E}" type="presParOf" srcId="{4BBD521E-548F-4EB5-AEB6-A71B1AF09C0B}" destId="{12235D98-2931-4881-89C3-DE11E4815F19}" srcOrd="0" destOrd="0" presId="urn:microsoft.com/office/officeart/2005/8/layout/orgChart1"/>
    <dgm:cxn modelId="{F7965ED5-93E3-4B9C-A14C-2218DF71A82D}" type="presParOf" srcId="{4BBD521E-548F-4EB5-AEB6-A71B1AF09C0B}" destId="{7EC50915-7FC7-48B4-BF45-C3E4CE184DA2}" srcOrd="1" destOrd="0" presId="urn:microsoft.com/office/officeart/2005/8/layout/orgChart1"/>
    <dgm:cxn modelId="{74A3C055-841F-4850-8C23-3976C2E62E08}" type="presParOf" srcId="{D7FBC6C0-A099-4BCB-AF32-00C7A3C0A904}" destId="{CA8BD5FF-9DFD-47C5-AC4D-115C77013FB9}" srcOrd="1" destOrd="0" presId="urn:microsoft.com/office/officeart/2005/8/layout/orgChart1"/>
    <dgm:cxn modelId="{18FDC0E7-0058-49F2-8FEC-4E5DFB7D7E73}" type="presParOf" srcId="{CA8BD5FF-9DFD-47C5-AC4D-115C77013FB9}" destId="{0D50BCC5-EE91-481B-A09E-D722AE0AB685}" srcOrd="0" destOrd="0" presId="urn:microsoft.com/office/officeart/2005/8/layout/orgChart1"/>
    <dgm:cxn modelId="{6DDE0ABF-6EFA-4DAE-A181-F562F272C800}" type="presParOf" srcId="{CA8BD5FF-9DFD-47C5-AC4D-115C77013FB9}" destId="{47CE40E5-5718-4029-AA59-D100C69F5962}" srcOrd="1" destOrd="0" presId="urn:microsoft.com/office/officeart/2005/8/layout/orgChart1"/>
    <dgm:cxn modelId="{1911F363-2E2B-4FC4-BE22-5EA53D381057}" type="presParOf" srcId="{47CE40E5-5718-4029-AA59-D100C69F5962}" destId="{A8AF7D27-0CDC-49FE-8533-E5995B833C40}" srcOrd="0" destOrd="0" presId="urn:microsoft.com/office/officeart/2005/8/layout/orgChart1"/>
    <dgm:cxn modelId="{93316605-2FF4-430E-8501-893C30CB8D6A}" type="presParOf" srcId="{A8AF7D27-0CDC-49FE-8533-E5995B833C40}" destId="{EAB0BE63-69FE-4D4B-900F-05C334A5D403}" srcOrd="0" destOrd="0" presId="urn:microsoft.com/office/officeart/2005/8/layout/orgChart1"/>
    <dgm:cxn modelId="{7C3E3073-58B5-4C49-AF30-9B05AB671FBD}" type="presParOf" srcId="{A8AF7D27-0CDC-49FE-8533-E5995B833C40}" destId="{E9A803A1-1572-41C4-B3E6-CE32E4AAE39D}" srcOrd="1" destOrd="0" presId="urn:microsoft.com/office/officeart/2005/8/layout/orgChart1"/>
    <dgm:cxn modelId="{A368BDD9-9335-46D0-9302-1267A096027F}" type="presParOf" srcId="{47CE40E5-5718-4029-AA59-D100C69F5962}" destId="{E525B150-3A68-41E5-A077-7E7D5B2A993B}" srcOrd="1" destOrd="0" presId="urn:microsoft.com/office/officeart/2005/8/layout/orgChart1"/>
    <dgm:cxn modelId="{72B27459-6978-4160-970C-2112770211F1}" type="presParOf" srcId="{47CE40E5-5718-4029-AA59-D100C69F5962}" destId="{33A1953F-0098-4654-B155-799C88A941F3}" srcOrd="2" destOrd="0" presId="urn:microsoft.com/office/officeart/2005/8/layout/orgChart1"/>
    <dgm:cxn modelId="{BC709B06-0812-4870-A75B-3A7A2AF30824}" type="presParOf" srcId="{CA8BD5FF-9DFD-47C5-AC4D-115C77013FB9}" destId="{C41D7FE2-4650-4F3E-8C21-1BF4281FE66A}" srcOrd="2" destOrd="0" presId="urn:microsoft.com/office/officeart/2005/8/layout/orgChart1"/>
    <dgm:cxn modelId="{FA3EE29A-C8A9-4788-84FF-475B10156404}" type="presParOf" srcId="{CA8BD5FF-9DFD-47C5-AC4D-115C77013FB9}" destId="{590283DA-3AF4-4B0C-9A77-C6D36CCC2AB8}" srcOrd="3" destOrd="0" presId="urn:microsoft.com/office/officeart/2005/8/layout/orgChart1"/>
    <dgm:cxn modelId="{5D845B15-BBD3-4041-A22B-6FFD55675F52}" type="presParOf" srcId="{590283DA-3AF4-4B0C-9A77-C6D36CCC2AB8}" destId="{E2B48FF4-A9A7-4473-A572-361F4414E761}" srcOrd="0" destOrd="0" presId="urn:microsoft.com/office/officeart/2005/8/layout/orgChart1"/>
    <dgm:cxn modelId="{EA2220F8-88C2-4E7C-B8E7-AB35B6D39644}" type="presParOf" srcId="{E2B48FF4-A9A7-4473-A572-361F4414E761}" destId="{57AD317A-EB86-4599-B4BA-5FBE365F2A39}" srcOrd="0" destOrd="0" presId="urn:microsoft.com/office/officeart/2005/8/layout/orgChart1"/>
    <dgm:cxn modelId="{3D298EA1-A214-4015-B94E-A14135BFFDC6}" type="presParOf" srcId="{E2B48FF4-A9A7-4473-A572-361F4414E761}" destId="{397F11E1-A275-4AAB-82E1-D9E50938A2BF}" srcOrd="1" destOrd="0" presId="urn:microsoft.com/office/officeart/2005/8/layout/orgChart1"/>
    <dgm:cxn modelId="{89554531-4E29-40B1-862E-7DF0855BC7A9}" type="presParOf" srcId="{590283DA-3AF4-4B0C-9A77-C6D36CCC2AB8}" destId="{4AD6885E-D6E8-4957-9A5C-031E551ED4F7}" srcOrd="1" destOrd="0" presId="urn:microsoft.com/office/officeart/2005/8/layout/orgChart1"/>
    <dgm:cxn modelId="{F498DD96-1CA7-4B51-9F70-3EA80176B79A}" type="presParOf" srcId="{590283DA-3AF4-4B0C-9A77-C6D36CCC2AB8}" destId="{24FA981E-3321-4211-B996-F3EDC78916BF}" srcOrd="2" destOrd="0" presId="urn:microsoft.com/office/officeart/2005/8/layout/orgChart1"/>
    <dgm:cxn modelId="{00AF9B54-7B91-4E14-A847-98F4E8DF5CFC}" type="presParOf" srcId="{CA8BD5FF-9DFD-47C5-AC4D-115C77013FB9}" destId="{79010720-8EA6-4469-99B6-5B3731D19CD8}" srcOrd="4" destOrd="0" presId="urn:microsoft.com/office/officeart/2005/8/layout/orgChart1"/>
    <dgm:cxn modelId="{C467E106-F89A-4B82-8F04-514ED6CBF3E6}" type="presParOf" srcId="{CA8BD5FF-9DFD-47C5-AC4D-115C77013FB9}" destId="{11D09000-BE8E-44E5-A769-F10A7BADABC5}" srcOrd="5" destOrd="0" presId="urn:microsoft.com/office/officeart/2005/8/layout/orgChart1"/>
    <dgm:cxn modelId="{400EE8F2-E5EE-4CFA-A363-FBC165C9AF5D}" type="presParOf" srcId="{11D09000-BE8E-44E5-A769-F10A7BADABC5}" destId="{81A4A54F-BE1C-4B14-ABA8-E715C59DC8B9}" srcOrd="0" destOrd="0" presId="urn:microsoft.com/office/officeart/2005/8/layout/orgChart1"/>
    <dgm:cxn modelId="{7B4E9716-3069-41F7-A564-3DE915C9955F}" type="presParOf" srcId="{81A4A54F-BE1C-4B14-ABA8-E715C59DC8B9}" destId="{B9839461-79C9-46B1-B998-5D957A814066}" srcOrd="0" destOrd="0" presId="urn:microsoft.com/office/officeart/2005/8/layout/orgChart1"/>
    <dgm:cxn modelId="{7E0F79EB-DA4D-4520-A776-FF05757E5F69}" type="presParOf" srcId="{81A4A54F-BE1C-4B14-ABA8-E715C59DC8B9}" destId="{61933FEE-589D-44C7-9FE9-CF90CE5047A5}" srcOrd="1" destOrd="0" presId="urn:microsoft.com/office/officeart/2005/8/layout/orgChart1"/>
    <dgm:cxn modelId="{73C17C74-FC6D-4B6E-98E8-F30978D1131B}" type="presParOf" srcId="{11D09000-BE8E-44E5-A769-F10A7BADABC5}" destId="{D0DCA73C-A851-4B59-9B8A-30644A5CB4F6}" srcOrd="1" destOrd="0" presId="urn:microsoft.com/office/officeart/2005/8/layout/orgChart1"/>
    <dgm:cxn modelId="{586F816B-80C0-4A04-8B4D-F480A65284AA}" type="presParOf" srcId="{11D09000-BE8E-44E5-A769-F10A7BADABC5}" destId="{EFFF62B3-68D9-46D1-8C68-AA880A773867}" srcOrd="2" destOrd="0" presId="urn:microsoft.com/office/officeart/2005/8/layout/orgChart1"/>
    <dgm:cxn modelId="{72C5CBBC-01EA-4B51-A7E9-3E918389CE44}" type="presParOf" srcId="{D7FBC6C0-A099-4BCB-AF32-00C7A3C0A904}" destId="{0FE484D1-CB75-479E-B0B5-7BDFEE9A3A63}" srcOrd="2" destOrd="0" presId="urn:microsoft.com/office/officeart/2005/8/layout/orgChart1"/>
    <dgm:cxn modelId="{B03F7546-B179-4100-AD38-AC6E3CE034E6}" type="presParOf" srcId="{DA6E735D-A3A9-4770-A22A-2954365D6A1B}" destId="{48FB0C52-650D-4CE2-A290-A563040E55DA}" srcOrd="2" destOrd="0" presId="urn:microsoft.com/office/officeart/2005/8/layout/orgChart1"/>
    <dgm:cxn modelId="{0DD83FC1-BFF7-4BA9-93EC-2F352859F08B}" type="presParOf" srcId="{1DCAE6CE-6866-4AB2-8CED-309F22D93EE7}" destId="{06749E7B-EFC1-4EDB-BC7D-1CA7EBD695E7}" srcOrd="2" destOrd="0" presId="urn:microsoft.com/office/officeart/2005/8/layout/orgChart1"/>
  </dgm:cxnLst>
  <dgm:bg/>
  <dgm:whole/>
</dgm:dataModel>
</file>

<file path=ppt/diagrams/data3.xml><?xml version="1.0" encoding="utf-8"?>
<dgm:dataModel xmlns:dgm="http://schemas.openxmlformats.org/drawingml/2006/diagram" xmlns:a="http://schemas.openxmlformats.org/drawingml/2006/main">
  <dgm:ptLst>
    <dgm:pt modelId="{1C625066-D481-4A8C-AA9F-63956E57B5FD}" type="doc">
      <dgm:prSet loTypeId="urn:microsoft.com/office/officeart/2005/8/layout/hierarchy6" loCatId="hierarchy" qsTypeId="urn:microsoft.com/office/officeart/2005/8/quickstyle/simple1" qsCatId="simple" csTypeId="urn:microsoft.com/office/officeart/2005/8/colors/accent0_1" csCatId="mainScheme" phldr="1"/>
      <dgm:spPr/>
      <dgm:t>
        <a:bodyPr/>
        <a:lstStyle/>
        <a:p>
          <a:endParaRPr lang="en-IN"/>
        </a:p>
      </dgm:t>
    </dgm:pt>
    <dgm:pt modelId="{0F4C140C-0148-4D50-8D89-3544399B5DB4}">
      <dgm:prSet phldrT="[Text]"/>
      <dgm:spPr/>
      <dgm:t>
        <a:bodyPr/>
        <a:lstStyle/>
        <a:p>
          <a:r>
            <a:rPr lang="en-US" dirty="0" smtClean="0">
              <a:solidFill>
                <a:srgbClr val="C00000"/>
              </a:solidFill>
            </a:rPr>
            <a:t>Testing variance</a:t>
          </a:r>
          <a:endParaRPr lang="en-IN" dirty="0">
            <a:solidFill>
              <a:srgbClr val="C00000"/>
            </a:solidFill>
          </a:endParaRPr>
        </a:p>
      </dgm:t>
    </dgm:pt>
    <dgm:pt modelId="{DC3B9AA7-E328-48C8-B776-C66D3F56B081}" type="parTrans" cxnId="{FEE3EA32-B2E3-4AB9-AB0F-BC0FD69927AF}">
      <dgm:prSet/>
      <dgm:spPr/>
      <dgm:t>
        <a:bodyPr/>
        <a:lstStyle/>
        <a:p>
          <a:endParaRPr lang="en-IN"/>
        </a:p>
      </dgm:t>
    </dgm:pt>
    <dgm:pt modelId="{71BFE2C0-8F0A-4941-A942-14810158431E}" type="sibTrans" cxnId="{FEE3EA32-B2E3-4AB9-AB0F-BC0FD69927AF}">
      <dgm:prSet/>
      <dgm:spPr/>
      <dgm:t>
        <a:bodyPr/>
        <a:lstStyle/>
        <a:p>
          <a:endParaRPr lang="en-IN"/>
        </a:p>
      </dgm:t>
    </dgm:pt>
    <dgm:pt modelId="{12984D36-6F7C-4CE5-9B25-F096334CED51}">
      <dgm:prSet phldrT="[Text]"/>
      <dgm:spPr/>
      <dgm:t>
        <a:bodyPr/>
        <a:lstStyle/>
        <a:p>
          <a:r>
            <a:rPr lang="en-US" dirty="0" smtClean="0">
              <a:solidFill>
                <a:srgbClr val="C00000"/>
              </a:solidFill>
            </a:rPr>
            <a:t>Single sample</a:t>
          </a:r>
          <a:endParaRPr lang="en-IN" dirty="0">
            <a:solidFill>
              <a:srgbClr val="C00000"/>
            </a:solidFill>
          </a:endParaRPr>
        </a:p>
      </dgm:t>
    </dgm:pt>
    <dgm:pt modelId="{7EE32F5D-8B12-433F-9D80-693A85C38D13}" type="parTrans" cxnId="{2AFE78D2-09FA-4F13-8FD8-3151D304387B}">
      <dgm:prSet/>
      <dgm:spPr/>
      <dgm:t>
        <a:bodyPr/>
        <a:lstStyle/>
        <a:p>
          <a:endParaRPr lang="en-IN"/>
        </a:p>
      </dgm:t>
    </dgm:pt>
    <dgm:pt modelId="{414C720E-062D-4D7F-AEC6-42CB7AA6637B}" type="sibTrans" cxnId="{2AFE78D2-09FA-4F13-8FD8-3151D304387B}">
      <dgm:prSet/>
      <dgm:spPr/>
      <dgm:t>
        <a:bodyPr/>
        <a:lstStyle/>
        <a:p>
          <a:endParaRPr lang="en-IN"/>
        </a:p>
      </dgm:t>
    </dgm:pt>
    <dgm:pt modelId="{3EBD0109-EA2A-4E62-A654-C3FD489039A3}">
      <dgm:prSet phldrT="[Text]"/>
      <dgm:spPr/>
      <dgm:t>
        <a:bodyPr/>
        <a:lstStyle/>
        <a:p>
          <a:r>
            <a:rPr lang="en-US" dirty="0" smtClean="0">
              <a:solidFill>
                <a:srgbClr val="C00000"/>
              </a:solidFill>
            </a:rPr>
            <a:t>Two samples</a:t>
          </a:r>
          <a:endParaRPr lang="en-IN" dirty="0">
            <a:solidFill>
              <a:srgbClr val="C00000"/>
            </a:solidFill>
          </a:endParaRPr>
        </a:p>
      </dgm:t>
    </dgm:pt>
    <dgm:pt modelId="{538B8DDD-9DDE-467C-81AC-01D3201F9C71}" type="parTrans" cxnId="{7393E03F-4630-473A-9C48-F36F4EA121EA}">
      <dgm:prSet/>
      <dgm:spPr/>
      <dgm:t>
        <a:bodyPr/>
        <a:lstStyle/>
        <a:p>
          <a:endParaRPr lang="en-IN"/>
        </a:p>
      </dgm:t>
    </dgm:pt>
    <dgm:pt modelId="{FEA28B53-7221-44AE-9BA9-16ABC47947B3}" type="sibTrans" cxnId="{7393E03F-4630-473A-9C48-F36F4EA121EA}">
      <dgm:prSet/>
      <dgm:spPr/>
      <dgm:t>
        <a:bodyPr/>
        <a:lstStyle/>
        <a:p>
          <a:endParaRPr lang="en-IN"/>
        </a:p>
      </dgm:t>
    </dgm:pt>
    <dgm:pt modelId="{9ABE9A1E-7E2F-423F-8402-AD017A2E76DF}">
      <dgm:prSet phldrT="[Text]"/>
      <dgm:spPr/>
      <dgm:t>
        <a:bodyPr/>
        <a:lstStyle/>
        <a:p>
          <a:r>
            <a:rPr lang="en-US" dirty="0" smtClean="0">
              <a:solidFill>
                <a:srgbClr val="C00000"/>
              </a:solidFill>
            </a:rPr>
            <a:t>Chi Square test</a:t>
          </a:r>
          <a:endParaRPr lang="en-IN" dirty="0">
            <a:solidFill>
              <a:srgbClr val="C00000"/>
            </a:solidFill>
          </a:endParaRPr>
        </a:p>
      </dgm:t>
    </dgm:pt>
    <dgm:pt modelId="{1BBB21B0-5B8B-41AC-9F00-84665FA62B14}" type="parTrans" cxnId="{C2B8A8AE-6579-4AA4-9047-642A1249C57A}">
      <dgm:prSet/>
      <dgm:spPr/>
      <dgm:t>
        <a:bodyPr/>
        <a:lstStyle/>
        <a:p>
          <a:endParaRPr lang="en-IN"/>
        </a:p>
      </dgm:t>
    </dgm:pt>
    <dgm:pt modelId="{D0BBAF34-7259-4C6F-B592-E05F551AFAE3}" type="sibTrans" cxnId="{C2B8A8AE-6579-4AA4-9047-642A1249C57A}">
      <dgm:prSet/>
      <dgm:spPr/>
      <dgm:t>
        <a:bodyPr/>
        <a:lstStyle/>
        <a:p>
          <a:endParaRPr lang="en-IN"/>
        </a:p>
      </dgm:t>
    </dgm:pt>
    <dgm:pt modelId="{E0072C21-7D56-4EA1-855F-ED1B9296711B}">
      <dgm:prSet phldrT="[Text]"/>
      <dgm:spPr/>
      <dgm:t>
        <a:bodyPr/>
        <a:lstStyle/>
        <a:p>
          <a:r>
            <a:rPr lang="en-US" dirty="0" smtClean="0">
              <a:solidFill>
                <a:srgbClr val="C00000"/>
              </a:solidFill>
            </a:rPr>
            <a:t>F test</a:t>
          </a:r>
          <a:endParaRPr lang="en-IN" dirty="0">
            <a:solidFill>
              <a:srgbClr val="C00000"/>
            </a:solidFill>
          </a:endParaRPr>
        </a:p>
      </dgm:t>
    </dgm:pt>
    <dgm:pt modelId="{84F75F43-D2DB-4BCB-B920-999128745312}" type="parTrans" cxnId="{CBFEB9B0-FFF3-4DA0-AE78-E95D1F093B51}">
      <dgm:prSet/>
      <dgm:spPr/>
      <dgm:t>
        <a:bodyPr/>
        <a:lstStyle/>
        <a:p>
          <a:endParaRPr lang="en-IN"/>
        </a:p>
      </dgm:t>
    </dgm:pt>
    <dgm:pt modelId="{1406C506-46A6-45C1-BABF-D440D5164C4B}" type="sibTrans" cxnId="{CBFEB9B0-FFF3-4DA0-AE78-E95D1F093B51}">
      <dgm:prSet/>
      <dgm:spPr/>
      <dgm:t>
        <a:bodyPr/>
        <a:lstStyle/>
        <a:p>
          <a:endParaRPr lang="en-IN"/>
        </a:p>
      </dgm:t>
    </dgm:pt>
    <dgm:pt modelId="{9CF91F09-88A3-4CE1-87F3-E67D74E56357}" type="pres">
      <dgm:prSet presAssocID="{1C625066-D481-4A8C-AA9F-63956E57B5FD}" presName="mainComposite" presStyleCnt="0">
        <dgm:presLayoutVars>
          <dgm:chPref val="1"/>
          <dgm:dir/>
          <dgm:animOne val="branch"/>
          <dgm:animLvl val="lvl"/>
          <dgm:resizeHandles val="exact"/>
        </dgm:presLayoutVars>
      </dgm:prSet>
      <dgm:spPr/>
      <dgm:t>
        <a:bodyPr/>
        <a:lstStyle/>
        <a:p>
          <a:endParaRPr lang="en-US"/>
        </a:p>
      </dgm:t>
    </dgm:pt>
    <dgm:pt modelId="{4CC55C15-A364-4F2D-A642-C6205E35D1CF}" type="pres">
      <dgm:prSet presAssocID="{1C625066-D481-4A8C-AA9F-63956E57B5FD}" presName="hierFlow" presStyleCnt="0"/>
      <dgm:spPr/>
    </dgm:pt>
    <dgm:pt modelId="{E8EA7071-AE4B-479C-9970-0D4EC044B9FB}" type="pres">
      <dgm:prSet presAssocID="{1C625066-D481-4A8C-AA9F-63956E57B5FD}" presName="hierChild1" presStyleCnt="0">
        <dgm:presLayoutVars>
          <dgm:chPref val="1"/>
          <dgm:animOne val="branch"/>
          <dgm:animLvl val="lvl"/>
        </dgm:presLayoutVars>
      </dgm:prSet>
      <dgm:spPr/>
    </dgm:pt>
    <dgm:pt modelId="{5A56FA6A-17B8-4F07-B733-72D9B23CCAE7}" type="pres">
      <dgm:prSet presAssocID="{0F4C140C-0148-4D50-8D89-3544399B5DB4}" presName="Name14" presStyleCnt="0"/>
      <dgm:spPr/>
    </dgm:pt>
    <dgm:pt modelId="{3939FEC8-6BBA-4519-A4EE-A1F41AAD1F29}" type="pres">
      <dgm:prSet presAssocID="{0F4C140C-0148-4D50-8D89-3544399B5DB4}" presName="level1Shape" presStyleLbl="node0" presStyleIdx="0" presStyleCnt="1">
        <dgm:presLayoutVars>
          <dgm:chPref val="3"/>
        </dgm:presLayoutVars>
      </dgm:prSet>
      <dgm:spPr/>
      <dgm:t>
        <a:bodyPr/>
        <a:lstStyle/>
        <a:p>
          <a:endParaRPr lang="en-US"/>
        </a:p>
      </dgm:t>
    </dgm:pt>
    <dgm:pt modelId="{7638F289-91F9-43CC-86F1-1F36A72CF85A}" type="pres">
      <dgm:prSet presAssocID="{0F4C140C-0148-4D50-8D89-3544399B5DB4}" presName="hierChild2" presStyleCnt="0"/>
      <dgm:spPr/>
    </dgm:pt>
    <dgm:pt modelId="{E93AFF55-D89C-4947-9C94-8649CB11F838}" type="pres">
      <dgm:prSet presAssocID="{7EE32F5D-8B12-433F-9D80-693A85C38D13}" presName="Name19" presStyleLbl="parChTrans1D2" presStyleIdx="0" presStyleCnt="2"/>
      <dgm:spPr/>
      <dgm:t>
        <a:bodyPr/>
        <a:lstStyle/>
        <a:p>
          <a:endParaRPr lang="en-US"/>
        </a:p>
      </dgm:t>
    </dgm:pt>
    <dgm:pt modelId="{62EF7D5B-B4C7-4F4A-B852-D67F582DECC5}" type="pres">
      <dgm:prSet presAssocID="{12984D36-6F7C-4CE5-9B25-F096334CED51}" presName="Name21" presStyleCnt="0"/>
      <dgm:spPr/>
    </dgm:pt>
    <dgm:pt modelId="{8A58BC80-27EA-462B-B519-4FE92AABBE32}" type="pres">
      <dgm:prSet presAssocID="{12984D36-6F7C-4CE5-9B25-F096334CED51}" presName="level2Shape" presStyleLbl="node2" presStyleIdx="0" presStyleCnt="2" custScaleX="158710" custLinFactNeighborX="-9933" custLinFactNeighborY="-4701"/>
      <dgm:spPr/>
      <dgm:t>
        <a:bodyPr/>
        <a:lstStyle/>
        <a:p>
          <a:endParaRPr lang="en-US"/>
        </a:p>
      </dgm:t>
    </dgm:pt>
    <dgm:pt modelId="{CF110EE0-2EF4-4EC0-ACC9-BB2F992EB844}" type="pres">
      <dgm:prSet presAssocID="{12984D36-6F7C-4CE5-9B25-F096334CED51}" presName="hierChild3" presStyleCnt="0"/>
      <dgm:spPr/>
    </dgm:pt>
    <dgm:pt modelId="{89AF26D8-5259-4A0D-8A0B-E20BC50020EA}" type="pres">
      <dgm:prSet presAssocID="{1BBB21B0-5B8B-41AC-9F00-84665FA62B14}" presName="Name19" presStyleLbl="parChTrans1D3" presStyleIdx="0" presStyleCnt="2"/>
      <dgm:spPr/>
      <dgm:t>
        <a:bodyPr/>
        <a:lstStyle/>
        <a:p>
          <a:endParaRPr lang="en-US"/>
        </a:p>
      </dgm:t>
    </dgm:pt>
    <dgm:pt modelId="{D6DF824C-760D-4CD0-B5C6-E791C35B738C}" type="pres">
      <dgm:prSet presAssocID="{9ABE9A1E-7E2F-423F-8402-AD017A2E76DF}" presName="Name21" presStyleCnt="0"/>
      <dgm:spPr/>
    </dgm:pt>
    <dgm:pt modelId="{DE75347A-39AF-4029-B3E4-6A13B65938AC}" type="pres">
      <dgm:prSet presAssocID="{9ABE9A1E-7E2F-423F-8402-AD017A2E76DF}" presName="level2Shape" presStyleLbl="node3" presStyleIdx="0" presStyleCnt="2" custScaleX="167624" custLinFactNeighborX="-8949" custLinFactNeighborY="1168"/>
      <dgm:spPr/>
      <dgm:t>
        <a:bodyPr/>
        <a:lstStyle/>
        <a:p>
          <a:endParaRPr lang="en-IN"/>
        </a:p>
      </dgm:t>
    </dgm:pt>
    <dgm:pt modelId="{97FEF5A9-E316-4D35-8CA8-4DA4080F5436}" type="pres">
      <dgm:prSet presAssocID="{9ABE9A1E-7E2F-423F-8402-AD017A2E76DF}" presName="hierChild3" presStyleCnt="0"/>
      <dgm:spPr/>
    </dgm:pt>
    <dgm:pt modelId="{03881346-0B5D-4A2C-AFA9-7DC26C71F6E9}" type="pres">
      <dgm:prSet presAssocID="{538B8DDD-9DDE-467C-81AC-01D3201F9C71}" presName="Name19" presStyleLbl="parChTrans1D2" presStyleIdx="1" presStyleCnt="2"/>
      <dgm:spPr/>
      <dgm:t>
        <a:bodyPr/>
        <a:lstStyle/>
        <a:p>
          <a:endParaRPr lang="en-US"/>
        </a:p>
      </dgm:t>
    </dgm:pt>
    <dgm:pt modelId="{20D430D0-9855-42BD-A66B-84763382B072}" type="pres">
      <dgm:prSet presAssocID="{3EBD0109-EA2A-4E62-A654-C3FD489039A3}" presName="Name21" presStyleCnt="0"/>
      <dgm:spPr/>
    </dgm:pt>
    <dgm:pt modelId="{C44A92FF-D98D-4E42-9E04-7CC771A41649}" type="pres">
      <dgm:prSet presAssocID="{3EBD0109-EA2A-4E62-A654-C3FD489039A3}" presName="level2Shape" presStyleLbl="node2" presStyleIdx="1" presStyleCnt="2" custScaleX="164026" custLinFactNeighborX="35165" custLinFactNeighborY="-5446"/>
      <dgm:spPr/>
      <dgm:t>
        <a:bodyPr/>
        <a:lstStyle/>
        <a:p>
          <a:endParaRPr lang="en-IN"/>
        </a:p>
      </dgm:t>
    </dgm:pt>
    <dgm:pt modelId="{E773AA8C-2C6D-4C3E-8D31-B73EF5F5184F}" type="pres">
      <dgm:prSet presAssocID="{3EBD0109-EA2A-4E62-A654-C3FD489039A3}" presName="hierChild3" presStyleCnt="0"/>
      <dgm:spPr/>
    </dgm:pt>
    <dgm:pt modelId="{765E8B46-E990-4592-92A5-5DF26B47D7DD}" type="pres">
      <dgm:prSet presAssocID="{84F75F43-D2DB-4BCB-B920-999128745312}" presName="Name19" presStyleLbl="parChTrans1D3" presStyleIdx="1" presStyleCnt="2"/>
      <dgm:spPr/>
      <dgm:t>
        <a:bodyPr/>
        <a:lstStyle/>
        <a:p>
          <a:endParaRPr lang="en-US"/>
        </a:p>
      </dgm:t>
    </dgm:pt>
    <dgm:pt modelId="{774870D1-4C7C-4E02-BC59-D6E0EDA8D514}" type="pres">
      <dgm:prSet presAssocID="{E0072C21-7D56-4EA1-855F-ED1B9296711B}" presName="Name21" presStyleCnt="0"/>
      <dgm:spPr/>
    </dgm:pt>
    <dgm:pt modelId="{E9F497E8-494D-45AC-B924-D1F0ADB0417C}" type="pres">
      <dgm:prSet presAssocID="{E0072C21-7D56-4EA1-855F-ED1B9296711B}" presName="level2Shape" presStyleLbl="node3" presStyleIdx="1" presStyleCnt="2" custScaleX="140625" custLinFactNeighborX="8460" custLinFactNeighborY="1168"/>
      <dgm:spPr/>
      <dgm:t>
        <a:bodyPr/>
        <a:lstStyle/>
        <a:p>
          <a:endParaRPr lang="en-IN"/>
        </a:p>
      </dgm:t>
    </dgm:pt>
    <dgm:pt modelId="{F11AED84-30AE-41F5-AB12-AF870CE63318}" type="pres">
      <dgm:prSet presAssocID="{E0072C21-7D56-4EA1-855F-ED1B9296711B}" presName="hierChild3" presStyleCnt="0"/>
      <dgm:spPr/>
    </dgm:pt>
    <dgm:pt modelId="{028D17AA-1E39-496B-86C2-9DC225629795}" type="pres">
      <dgm:prSet presAssocID="{1C625066-D481-4A8C-AA9F-63956E57B5FD}" presName="bgShapesFlow" presStyleCnt="0"/>
      <dgm:spPr/>
    </dgm:pt>
  </dgm:ptLst>
  <dgm:cxnLst>
    <dgm:cxn modelId="{FEE3EA32-B2E3-4AB9-AB0F-BC0FD69927AF}" srcId="{1C625066-D481-4A8C-AA9F-63956E57B5FD}" destId="{0F4C140C-0148-4D50-8D89-3544399B5DB4}" srcOrd="0" destOrd="0" parTransId="{DC3B9AA7-E328-48C8-B776-C66D3F56B081}" sibTransId="{71BFE2C0-8F0A-4941-A942-14810158431E}"/>
    <dgm:cxn modelId="{CBFEB9B0-FFF3-4DA0-AE78-E95D1F093B51}" srcId="{3EBD0109-EA2A-4E62-A654-C3FD489039A3}" destId="{E0072C21-7D56-4EA1-855F-ED1B9296711B}" srcOrd="0" destOrd="0" parTransId="{84F75F43-D2DB-4BCB-B920-999128745312}" sibTransId="{1406C506-46A6-45C1-BABF-D440D5164C4B}"/>
    <dgm:cxn modelId="{6AA35AAF-4705-45E0-BF72-2D0226D6BA73}" type="presOf" srcId="{1C625066-D481-4A8C-AA9F-63956E57B5FD}" destId="{9CF91F09-88A3-4CE1-87F3-E67D74E56357}" srcOrd="0" destOrd="0" presId="urn:microsoft.com/office/officeart/2005/8/layout/hierarchy6"/>
    <dgm:cxn modelId="{03377510-193A-4AF8-A2B7-8D8A979342E1}" type="presOf" srcId="{3EBD0109-EA2A-4E62-A654-C3FD489039A3}" destId="{C44A92FF-D98D-4E42-9E04-7CC771A41649}" srcOrd="0" destOrd="0" presId="urn:microsoft.com/office/officeart/2005/8/layout/hierarchy6"/>
    <dgm:cxn modelId="{0F9CF5AA-7DCC-4C2F-B62C-38BED185B04F}" type="presOf" srcId="{538B8DDD-9DDE-467C-81AC-01D3201F9C71}" destId="{03881346-0B5D-4A2C-AFA9-7DC26C71F6E9}" srcOrd="0" destOrd="0" presId="urn:microsoft.com/office/officeart/2005/8/layout/hierarchy6"/>
    <dgm:cxn modelId="{0F18865A-C4BB-4777-8F9B-47075EB2666C}" type="presOf" srcId="{12984D36-6F7C-4CE5-9B25-F096334CED51}" destId="{8A58BC80-27EA-462B-B519-4FE92AABBE32}" srcOrd="0" destOrd="0" presId="urn:microsoft.com/office/officeart/2005/8/layout/hierarchy6"/>
    <dgm:cxn modelId="{BE5BF139-BC48-4314-9C8C-69F833C749EE}" type="presOf" srcId="{1BBB21B0-5B8B-41AC-9F00-84665FA62B14}" destId="{89AF26D8-5259-4A0D-8A0B-E20BC50020EA}" srcOrd="0" destOrd="0" presId="urn:microsoft.com/office/officeart/2005/8/layout/hierarchy6"/>
    <dgm:cxn modelId="{2AFE78D2-09FA-4F13-8FD8-3151D304387B}" srcId="{0F4C140C-0148-4D50-8D89-3544399B5DB4}" destId="{12984D36-6F7C-4CE5-9B25-F096334CED51}" srcOrd="0" destOrd="0" parTransId="{7EE32F5D-8B12-433F-9D80-693A85C38D13}" sibTransId="{414C720E-062D-4D7F-AEC6-42CB7AA6637B}"/>
    <dgm:cxn modelId="{72210C6C-96FE-4C1A-AB24-D8C61CB1BFA9}" type="presOf" srcId="{7EE32F5D-8B12-433F-9D80-693A85C38D13}" destId="{E93AFF55-D89C-4947-9C94-8649CB11F838}" srcOrd="0" destOrd="0" presId="urn:microsoft.com/office/officeart/2005/8/layout/hierarchy6"/>
    <dgm:cxn modelId="{4B8C45A3-5808-4F68-BD29-0A0D8D4EDF9B}" type="presOf" srcId="{84F75F43-D2DB-4BCB-B920-999128745312}" destId="{765E8B46-E990-4592-92A5-5DF26B47D7DD}" srcOrd="0" destOrd="0" presId="urn:microsoft.com/office/officeart/2005/8/layout/hierarchy6"/>
    <dgm:cxn modelId="{97B10E3D-FBA8-42D2-8DB9-121D572F6F4A}" type="presOf" srcId="{9ABE9A1E-7E2F-423F-8402-AD017A2E76DF}" destId="{DE75347A-39AF-4029-B3E4-6A13B65938AC}" srcOrd="0" destOrd="0" presId="urn:microsoft.com/office/officeart/2005/8/layout/hierarchy6"/>
    <dgm:cxn modelId="{7393E03F-4630-473A-9C48-F36F4EA121EA}" srcId="{0F4C140C-0148-4D50-8D89-3544399B5DB4}" destId="{3EBD0109-EA2A-4E62-A654-C3FD489039A3}" srcOrd="1" destOrd="0" parTransId="{538B8DDD-9DDE-467C-81AC-01D3201F9C71}" sibTransId="{FEA28B53-7221-44AE-9BA9-16ABC47947B3}"/>
    <dgm:cxn modelId="{A39B0402-4032-4A95-8CE2-727D2EB54230}" type="presOf" srcId="{E0072C21-7D56-4EA1-855F-ED1B9296711B}" destId="{E9F497E8-494D-45AC-B924-D1F0ADB0417C}" srcOrd="0" destOrd="0" presId="urn:microsoft.com/office/officeart/2005/8/layout/hierarchy6"/>
    <dgm:cxn modelId="{C2B8A8AE-6579-4AA4-9047-642A1249C57A}" srcId="{12984D36-6F7C-4CE5-9B25-F096334CED51}" destId="{9ABE9A1E-7E2F-423F-8402-AD017A2E76DF}" srcOrd="0" destOrd="0" parTransId="{1BBB21B0-5B8B-41AC-9F00-84665FA62B14}" sibTransId="{D0BBAF34-7259-4C6F-B592-E05F551AFAE3}"/>
    <dgm:cxn modelId="{7A43F4D7-CE2D-4A80-A63C-0A2769D887FC}" type="presOf" srcId="{0F4C140C-0148-4D50-8D89-3544399B5DB4}" destId="{3939FEC8-6BBA-4519-A4EE-A1F41AAD1F29}" srcOrd="0" destOrd="0" presId="urn:microsoft.com/office/officeart/2005/8/layout/hierarchy6"/>
    <dgm:cxn modelId="{70CAF2A2-7918-42DD-A520-87CCD4D780FD}" type="presParOf" srcId="{9CF91F09-88A3-4CE1-87F3-E67D74E56357}" destId="{4CC55C15-A364-4F2D-A642-C6205E35D1CF}" srcOrd="0" destOrd="0" presId="urn:microsoft.com/office/officeart/2005/8/layout/hierarchy6"/>
    <dgm:cxn modelId="{AA176327-6EB8-45A2-9519-773246FD4210}" type="presParOf" srcId="{4CC55C15-A364-4F2D-A642-C6205E35D1CF}" destId="{E8EA7071-AE4B-479C-9970-0D4EC044B9FB}" srcOrd="0" destOrd="0" presId="urn:microsoft.com/office/officeart/2005/8/layout/hierarchy6"/>
    <dgm:cxn modelId="{A4D4A6B8-52AF-4D8B-AD35-E558FBBC5BC3}" type="presParOf" srcId="{E8EA7071-AE4B-479C-9970-0D4EC044B9FB}" destId="{5A56FA6A-17B8-4F07-B733-72D9B23CCAE7}" srcOrd="0" destOrd="0" presId="urn:microsoft.com/office/officeart/2005/8/layout/hierarchy6"/>
    <dgm:cxn modelId="{7F5762E2-7257-4FAD-A392-25113D5053CF}" type="presParOf" srcId="{5A56FA6A-17B8-4F07-B733-72D9B23CCAE7}" destId="{3939FEC8-6BBA-4519-A4EE-A1F41AAD1F29}" srcOrd="0" destOrd="0" presId="urn:microsoft.com/office/officeart/2005/8/layout/hierarchy6"/>
    <dgm:cxn modelId="{40B5C17D-D55D-4C52-BB4E-819B38C9EE01}" type="presParOf" srcId="{5A56FA6A-17B8-4F07-B733-72D9B23CCAE7}" destId="{7638F289-91F9-43CC-86F1-1F36A72CF85A}" srcOrd="1" destOrd="0" presId="urn:microsoft.com/office/officeart/2005/8/layout/hierarchy6"/>
    <dgm:cxn modelId="{0C095A5F-29B8-40C0-84D3-7F7DF98920D3}" type="presParOf" srcId="{7638F289-91F9-43CC-86F1-1F36A72CF85A}" destId="{E93AFF55-D89C-4947-9C94-8649CB11F838}" srcOrd="0" destOrd="0" presId="urn:microsoft.com/office/officeart/2005/8/layout/hierarchy6"/>
    <dgm:cxn modelId="{E16493D0-AF8C-49EB-92CA-B840BE606E08}" type="presParOf" srcId="{7638F289-91F9-43CC-86F1-1F36A72CF85A}" destId="{62EF7D5B-B4C7-4F4A-B852-D67F582DECC5}" srcOrd="1" destOrd="0" presId="urn:microsoft.com/office/officeart/2005/8/layout/hierarchy6"/>
    <dgm:cxn modelId="{F9BD4186-9267-4045-832E-CCF5B1512A6E}" type="presParOf" srcId="{62EF7D5B-B4C7-4F4A-B852-D67F582DECC5}" destId="{8A58BC80-27EA-462B-B519-4FE92AABBE32}" srcOrd="0" destOrd="0" presId="urn:microsoft.com/office/officeart/2005/8/layout/hierarchy6"/>
    <dgm:cxn modelId="{05013D21-A619-4BBC-A61A-FFC34EA2F434}" type="presParOf" srcId="{62EF7D5B-B4C7-4F4A-B852-D67F582DECC5}" destId="{CF110EE0-2EF4-4EC0-ACC9-BB2F992EB844}" srcOrd="1" destOrd="0" presId="urn:microsoft.com/office/officeart/2005/8/layout/hierarchy6"/>
    <dgm:cxn modelId="{61006AA2-C25C-47D1-ADC1-864A6701DB46}" type="presParOf" srcId="{CF110EE0-2EF4-4EC0-ACC9-BB2F992EB844}" destId="{89AF26D8-5259-4A0D-8A0B-E20BC50020EA}" srcOrd="0" destOrd="0" presId="urn:microsoft.com/office/officeart/2005/8/layout/hierarchy6"/>
    <dgm:cxn modelId="{F4455321-9B78-46E2-B18C-8664C54FF8EA}" type="presParOf" srcId="{CF110EE0-2EF4-4EC0-ACC9-BB2F992EB844}" destId="{D6DF824C-760D-4CD0-B5C6-E791C35B738C}" srcOrd="1" destOrd="0" presId="urn:microsoft.com/office/officeart/2005/8/layout/hierarchy6"/>
    <dgm:cxn modelId="{558520A4-B6B0-4476-B024-1908DB16B6D4}" type="presParOf" srcId="{D6DF824C-760D-4CD0-B5C6-E791C35B738C}" destId="{DE75347A-39AF-4029-B3E4-6A13B65938AC}" srcOrd="0" destOrd="0" presId="urn:microsoft.com/office/officeart/2005/8/layout/hierarchy6"/>
    <dgm:cxn modelId="{494FC394-BAAD-40FE-8EEE-437A5043F9DD}" type="presParOf" srcId="{D6DF824C-760D-4CD0-B5C6-E791C35B738C}" destId="{97FEF5A9-E316-4D35-8CA8-4DA4080F5436}" srcOrd="1" destOrd="0" presId="urn:microsoft.com/office/officeart/2005/8/layout/hierarchy6"/>
    <dgm:cxn modelId="{4E019A91-72EA-4CF7-9030-116B9A0C4DC6}" type="presParOf" srcId="{7638F289-91F9-43CC-86F1-1F36A72CF85A}" destId="{03881346-0B5D-4A2C-AFA9-7DC26C71F6E9}" srcOrd="2" destOrd="0" presId="urn:microsoft.com/office/officeart/2005/8/layout/hierarchy6"/>
    <dgm:cxn modelId="{D14FE904-DDD1-4D56-96D5-300F90CDE872}" type="presParOf" srcId="{7638F289-91F9-43CC-86F1-1F36A72CF85A}" destId="{20D430D0-9855-42BD-A66B-84763382B072}" srcOrd="3" destOrd="0" presId="urn:microsoft.com/office/officeart/2005/8/layout/hierarchy6"/>
    <dgm:cxn modelId="{494C9950-E7C7-44AB-9230-F4BC0C6CBBD1}" type="presParOf" srcId="{20D430D0-9855-42BD-A66B-84763382B072}" destId="{C44A92FF-D98D-4E42-9E04-7CC771A41649}" srcOrd="0" destOrd="0" presId="urn:microsoft.com/office/officeart/2005/8/layout/hierarchy6"/>
    <dgm:cxn modelId="{7377B190-86E2-450E-8C9D-841B2F3306F5}" type="presParOf" srcId="{20D430D0-9855-42BD-A66B-84763382B072}" destId="{E773AA8C-2C6D-4C3E-8D31-B73EF5F5184F}" srcOrd="1" destOrd="0" presId="urn:microsoft.com/office/officeart/2005/8/layout/hierarchy6"/>
    <dgm:cxn modelId="{C568285F-EEE7-40EE-9CEB-D75CE18A30E4}" type="presParOf" srcId="{E773AA8C-2C6D-4C3E-8D31-B73EF5F5184F}" destId="{765E8B46-E990-4592-92A5-5DF26B47D7DD}" srcOrd="0" destOrd="0" presId="urn:microsoft.com/office/officeart/2005/8/layout/hierarchy6"/>
    <dgm:cxn modelId="{A0AFD4FB-F75A-4B9C-8AB7-28EC7B604C47}" type="presParOf" srcId="{E773AA8C-2C6D-4C3E-8D31-B73EF5F5184F}" destId="{774870D1-4C7C-4E02-BC59-D6E0EDA8D514}" srcOrd="1" destOrd="0" presId="urn:microsoft.com/office/officeart/2005/8/layout/hierarchy6"/>
    <dgm:cxn modelId="{CDC24065-37E1-4B2D-ADAB-AFC7267F446D}" type="presParOf" srcId="{774870D1-4C7C-4E02-BC59-D6E0EDA8D514}" destId="{E9F497E8-494D-45AC-B924-D1F0ADB0417C}" srcOrd="0" destOrd="0" presId="urn:microsoft.com/office/officeart/2005/8/layout/hierarchy6"/>
    <dgm:cxn modelId="{2EE67B6F-EA82-431C-A689-90EA63D3DBFE}" type="presParOf" srcId="{774870D1-4C7C-4E02-BC59-D6E0EDA8D514}" destId="{F11AED84-30AE-41F5-AB12-AF870CE63318}" srcOrd="1" destOrd="0" presId="urn:microsoft.com/office/officeart/2005/8/layout/hierarchy6"/>
    <dgm:cxn modelId="{E3132560-318D-4000-8F1E-E707375F45DE}" type="presParOf" srcId="{9CF91F09-88A3-4CE1-87F3-E67D74E56357}" destId="{028D17AA-1E39-496B-86C2-9DC225629795}" srcOrd="1" destOrd="0" presId="urn:microsoft.com/office/officeart/2005/8/layout/hierarchy6"/>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en-US"/>
          </a:p>
        </p:txBody>
      </p:sp>
      <p:sp>
        <p:nvSpPr>
          <p:cNvPr id="512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000000"/>
                  </a:outerShdw>
                </a:effectLst>
              </a:defRPr>
            </a:lvl1pPr>
          </a:lstStyle>
          <a:p>
            <a:r>
              <a:rPr lang="en-US" smtClean="0"/>
              <a:t>Click to edit Master title style</a:t>
            </a:r>
            <a:endParaRPr lang="en-US"/>
          </a:p>
        </p:txBody>
      </p:sp>
      <p:sp>
        <p:nvSpPr>
          <p:cNvPr id="512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000000"/>
                  </a:outerShdw>
                </a:effectLst>
              </a:defRPr>
            </a:lvl1pPr>
          </a:lstStyle>
          <a:p>
            <a:r>
              <a:rPr lang="en-US" smtClean="0"/>
              <a:t>Click to edit Master subtitle style</a:t>
            </a:r>
            <a:endParaRPr lang="en-US"/>
          </a:p>
        </p:txBody>
      </p:sp>
      <p:sp>
        <p:nvSpPr>
          <p:cNvPr id="5125" name="Rectangle 5"/>
          <p:cNvSpPr>
            <a:spLocks noGrp="1" noChangeArrowheads="1"/>
          </p:cNvSpPr>
          <p:nvPr>
            <p:ph type="dt" sz="half" idx="2"/>
          </p:nvPr>
        </p:nvSpPr>
        <p:spPr>
          <a:xfrm>
            <a:off x="685800" y="6248400"/>
            <a:ext cx="1905000" cy="457200"/>
          </a:xfrm>
        </p:spPr>
        <p:txBody>
          <a:bodyPr/>
          <a:lstStyle>
            <a:lvl1pPr>
              <a:defRPr/>
            </a:lvl1pPr>
          </a:lstStyle>
          <a:p>
            <a:pPr>
              <a:defRPr/>
            </a:pPr>
            <a:endParaRPr lang="en-US"/>
          </a:p>
        </p:txBody>
      </p:sp>
      <p:sp>
        <p:nvSpPr>
          <p:cNvPr id="5126" name="Rectangle 6"/>
          <p:cNvSpPr>
            <a:spLocks noGrp="1" noChangeArrowheads="1"/>
          </p:cNvSpPr>
          <p:nvPr>
            <p:ph type="ftr" sz="quarter" idx="3"/>
          </p:nvPr>
        </p:nvSpPr>
        <p:spPr>
          <a:xfrm>
            <a:off x="3124200" y="6248400"/>
            <a:ext cx="2895600" cy="457200"/>
          </a:xfrm>
        </p:spPr>
        <p:txBody>
          <a:bodyPr/>
          <a:lstStyle>
            <a:lvl1pPr>
              <a:defRPr/>
            </a:lvl1pPr>
          </a:lstStyle>
          <a:p>
            <a:pPr>
              <a:defRPr/>
            </a:pPr>
            <a:endParaRPr lang="en-US"/>
          </a:p>
        </p:txBody>
      </p:sp>
      <p:sp>
        <p:nvSpPr>
          <p:cNvPr id="5127" name="Rectangle 7"/>
          <p:cNvSpPr>
            <a:spLocks noGrp="1" noChangeArrowheads="1"/>
          </p:cNvSpPr>
          <p:nvPr>
            <p:ph type="sldNum" sz="quarter" idx="4"/>
          </p:nvPr>
        </p:nvSpPr>
        <p:spPr>
          <a:xfrm>
            <a:off x="6553200" y="6248400"/>
            <a:ext cx="1905000" cy="457200"/>
          </a:xfrm>
        </p:spPr>
        <p:txBody>
          <a:bodyPr/>
          <a:lstStyle>
            <a:lvl1pPr>
              <a:defRPr/>
            </a:lvl1pPr>
          </a:lstStyle>
          <a:p>
            <a:pPr>
              <a:defRPr/>
            </a:pPr>
            <a:fld id="{8EF21575-C613-4460-B04B-C16D649AF63E}" type="slidenum">
              <a:rPr lang="en-US" smtClean="0"/>
              <a:pPr>
                <a:defRPr/>
              </a:pPr>
              <a:t>‹#›</a:t>
            </a:fld>
            <a:endParaRPr lang="en-US"/>
          </a:p>
        </p:txBody>
      </p:sp>
      <p:grpSp>
        <p:nvGrpSpPr>
          <p:cNvPr id="2" name="Group 8"/>
          <p:cNvGrpSpPr>
            <a:grpSpLocks/>
          </p:cNvGrpSpPr>
          <p:nvPr/>
        </p:nvGrpSpPr>
        <p:grpSpPr bwMode="auto">
          <a:xfrm>
            <a:off x="195263" y="234950"/>
            <a:ext cx="3787775" cy="1778000"/>
            <a:chOff x="123" y="148"/>
            <a:chExt cx="2386" cy="1120"/>
          </a:xfrm>
        </p:grpSpPr>
        <p:sp>
          <p:nvSpPr>
            <p:cNvPr id="5129"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n-US"/>
            </a:p>
          </p:txBody>
        </p:sp>
        <p:sp>
          <p:nvSpPr>
            <p:cNvPr id="5130"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n-US"/>
            </a:p>
          </p:txBody>
        </p:sp>
        <p:sp>
          <p:nvSpPr>
            <p:cNvPr id="5131"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grpSp>
          <p:nvGrpSpPr>
            <p:cNvPr id="3" name="Group 12"/>
            <p:cNvGrpSpPr>
              <a:grpSpLocks/>
            </p:cNvGrpSpPr>
            <p:nvPr userDrawn="1"/>
          </p:nvGrpSpPr>
          <p:grpSpPr bwMode="auto">
            <a:xfrm>
              <a:off x="123" y="148"/>
              <a:ext cx="2386" cy="1081"/>
              <a:chOff x="123" y="148"/>
              <a:chExt cx="2386" cy="1081"/>
            </a:xfrm>
          </p:grpSpPr>
          <p:sp>
            <p:nvSpPr>
              <p:cNvPr id="5133"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5134"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5135"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5136"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5137"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grpSp>
      </p:grpSp>
      <p:grpSp>
        <p:nvGrpSpPr>
          <p:cNvPr id="4" name="Group 18"/>
          <p:cNvGrpSpPr>
            <a:grpSpLocks/>
          </p:cNvGrpSpPr>
          <p:nvPr/>
        </p:nvGrpSpPr>
        <p:grpSpPr bwMode="auto">
          <a:xfrm>
            <a:off x="7915275" y="4368800"/>
            <a:ext cx="742950" cy="1058863"/>
            <a:chOff x="4986" y="2752"/>
            <a:chExt cx="468" cy="667"/>
          </a:xfrm>
        </p:grpSpPr>
        <p:sp>
          <p:nvSpPr>
            <p:cNvPr id="5139"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n-US"/>
            </a:p>
          </p:txBody>
        </p:sp>
        <p:sp>
          <p:nvSpPr>
            <p:cNvPr id="5140"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en-US"/>
            </a:p>
          </p:txBody>
        </p:sp>
        <p:sp>
          <p:nvSpPr>
            <p:cNvPr id="5141" name="Freeform 21"/>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grpSp>
          <p:nvGrpSpPr>
            <p:cNvPr id="5" name="Group 22"/>
            <p:cNvGrpSpPr>
              <a:grpSpLocks/>
            </p:cNvGrpSpPr>
            <p:nvPr userDrawn="1"/>
          </p:nvGrpSpPr>
          <p:grpSpPr bwMode="auto">
            <a:xfrm>
              <a:off x="4986" y="2752"/>
              <a:ext cx="468" cy="667"/>
              <a:chOff x="4986" y="2752"/>
              <a:chExt cx="468" cy="667"/>
            </a:xfrm>
          </p:grpSpPr>
          <p:sp>
            <p:nvSpPr>
              <p:cNvPr id="5143"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5144"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5145"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5146" name="Freeform 26"/>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5147" name="Freeform 27"/>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grpSp>
      </p:grpSp>
      <p:sp>
        <p:nvSpPr>
          <p:cNvPr id="5148"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en-US"/>
          </a:p>
        </p:txBody>
      </p:sp>
      <p:sp>
        <p:nvSpPr>
          <p:cNvPr id="5149"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F32484-CED7-44E0-ABA8-D409F1D29DF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A2CE97-DE04-43DA-8302-3C2B8E7F9774}"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76962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3733800"/>
            <a:ext cx="76962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3716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5560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718300" y="6248400"/>
            <a:ext cx="1905000" cy="457200"/>
          </a:xfrm>
        </p:spPr>
        <p:txBody>
          <a:bodyPr/>
          <a:lstStyle>
            <a:lvl1pPr>
              <a:defRPr/>
            </a:lvl1pPr>
          </a:lstStyle>
          <a:p>
            <a:pPr>
              <a:defRPr/>
            </a:pPr>
            <a:fld id="{1C8DC381-A810-4E03-98AD-391AC9EA101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23690A-C22E-43DC-99BD-9E58DABF9D7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ABEE3D-A8D2-42C7-9CE9-A74AD3FDA523}"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7704EA4-3B81-4A69-871D-B5A9EBD991B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7CBC069-619C-4F6B-A988-6420F340B9FA}"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DEC1BEF-1FCD-45B7-B164-559E2789328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412C2200-CB05-42BD-86C9-C5BCF95F191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C94DBCD-75E3-4B3C-8D25-310BE44EC1E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751FA16-1877-4701-8234-D11B41F5E8B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en-US"/>
          </a:p>
        </p:txBody>
      </p:sp>
      <p:sp>
        <p:nvSpPr>
          <p:cNvPr id="4099"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0"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410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410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C8DC381-A810-4E03-98AD-391AC9EA1010}" type="slidenum">
              <a:rPr lang="en-US" smtClean="0"/>
              <a:pPr>
                <a:defRPr/>
              </a:pPr>
              <a:t>‹#›</a:t>
            </a:fld>
            <a:endParaRPr lang="en-US"/>
          </a:p>
        </p:txBody>
      </p:sp>
      <p:sp>
        <p:nvSpPr>
          <p:cNvPr id="4104"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en-US"/>
          </a:p>
        </p:txBody>
      </p:sp>
      <p:sp>
        <p:nvSpPr>
          <p:cNvPr id="4105"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en-US"/>
          </a:p>
        </p:txBody>
      </p:sp>
      <p:grpSp>
        <p:nvGrpSpPr>
          <p:cNvPr id="2" name="Group 10"/>
          <p:cNvGrpSpPr>
            <a:grpSpLocks/>
          </p:cNvGrpSpPr>
          <p:nvPr/>
        </p:nvGrpSpPr>
        <p:grpSpPr bwMode="auto">
          <a:xfrm>
            <a:off x="7938" y="5540375"/>
            <a:ext cx="1784350" cy="1246188"/>
            <a:chOff x="5" y="3490"/>
            <a:chExt cx="1124" cy="785"/>
          </a:xfrm>
        </p:grpSpPr>
        <p:sp>
          <p:nvSpPr>
            <p:cNvPr id="4107"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en-US"/>
            </a:p>
          </p:txBody>
        </p:sp>
        <p:sp>
          <p:nvSpPr>
            <p:cNvPr id="4108"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en-US"/>
            </a:p>
          </p:txBody>
        </p:sp>
        <p:sp>
          <p:nvSpPr>
            <p:cNvPr id="4109"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n-US"/>
            </a:p>
          </p:txBody>
        </p:sp>
        <p:sp>
          <p:nvSpPr>
            <p:cNvPr id="4110"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n-US"/>
            </a:p>
          </p:txBody>
        </p:sp>
        <p:sp>
          <p:nvSpPr>
            <p:cNvPr id="4111"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en-US"/>
            </a:p>
          </p:txBody>
        </p:sp>
        <p:sp>
          <p:nvSpPr>
            <p:cNvPr id="4112"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en-US"/>
            </a:p>
          </p:txBody>
        </p:sp>
        <p:sp>
          <p:nvSpPr>
            <p:cNvPr id="4113"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en-US"/>
            </a:p>
          </p:txBody>
        </p:sp>
        <p:sp>
          <p:nvSpPr>
            <p:cNvPr id="4114"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en-US"/>
            </a:p>
          </p:txBody>
        </p:sp>
        <p:sp>
          <p:nvSpPr>
            <p:cNvPr id="4115"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en-US"/>
            </a:p>
          </p:txBody>
        </p:sp>
        <p:grpSp>
          <p:nvGrpSpPr>
            <p:cNvPr id="3" name="Group 20"/>
            <p:cNvGrpSpPr>
              <a:grpSpLocks/>
            </p:cNvGrpSpPr>
            <p:nvPr userDrawn="1"/>
          </p:nvGrpSpPr>
          <p:grpSpPr bwMode="auto">
            <a:xfrm>
              <a:off x="5" y="3490"/>
              <a:ext cx="1124" cy="780"/>
              <a:chOff x="5" y="3490"/>
              <a:chExt cx="1124" cy="780"/>
            </a:xfrm>
          </p:grpSpPr>
          <p:grpSp>
            <p:nvGrpSpPr>
              <p:cNvPr id="4" name="Group 21"/>
              <p:cNvGrpSpPr>
                <a:grpSpLocks/>
              </p:cNvGrpSpPr>
              <p:nvPr userDrawn="1"/>
            </p:nvGrpSpPr>
            <p:grpSpPr bwMode="auto">
              <a:xfrm>
                <a:off x="499" y="3562"/>
                <a:ext cx="548" cy="708"/>
                <a:chOff x="499" y="3562"/>
                <a:chExt cx="548" cy="708"/>
              </a:xfrm>
            </p:grpSpPr>
            <p:sp>
              <p:nvSpPr>
                <p:cNvPr id="4118"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en-US"/>
                </a:p>
              </p:txBody>
            </p:sp>
            <p:sp>
              <p:nvSpPr>
                <p:cNvPr id="4119"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en-US"/>
                </a:p>
              </p:txBody>
            </p:sp>
            <p:sp>
              <p:nvSpPr>
                <p:cNvPr id="4120"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en-US"/>
                </a:p>
              </p:txBody>
            </p:sp>
          </p:grpSp>
          <p:sp>
            <p:nvSpPr>
              <p:cNvPr id="4121"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n-US"/>
              </a:p>
            </p:txBody>
          </p:sp>
          <p:sp>
            <p:nvSpPr>
              <p:cNvPr id="4122"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n-US"/>
              </a:p>
            </p:txBody>
          </p:sp>
          <p:sp>
            <p:nvSpPr>
              <p:cNvPr id="4123"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en-US"/>
              </a:p>
            </p:txBody>
          </p:sp>
          <p:grpSp>
            <p:nvGrpSpPr>
              <p:cNvPr id="5" name="Group 28"/>
              <p:cNvGrpSpPr>
                <a:grpSpLocks/>
              </p:cNvGrpSpPr>
              <p:nvPr userDrawn="1"/>
            </p:nvGrpSpPr>
            <p:grpSpPr bwMode="auto">
              <a:xfrm>
                <a:off x="5" y="3490"/>
                <a:ext cx="1124" cy="678"/>
                <a:chOff x="5" y="3490"/>
                <a:chExt cx="1124" cy="678"/>
              </a:xfrm>
            </p:grpSpPr>
            <p:sp>
              <p:nvSpPr>
                <p:cNvPr id="4125"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n-US"/>
                </a:p>
              </p:txBody>
            </p:sp>
            <p:sp>
              <p:nvSpPr>
                <p:cNvPr id="4126"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n-US"/>
                </a:p>
              </p:txBody>
            </p:sp>
            <p:sp>
              <p:nvSpPr>
                <p:cNvPr id="4127"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n-US"/>
                </a:p>
              </p:txBody>
            </p:sp>
            <p:sp>
              <p:nvSpPr>
                <p:cNvPr id="4128"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en-US"/>
                </a:p>
              </p:txBody>
            </p:sp>
            <p:sp>
              <p:nvSpPr>
                <p:cNvPr id="4129"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en-US"/>
                </a:p>
              </p:txBody>
            </p:sp>
            <p:sp>
              <p:nvSpPr>
                <p:cNvPr id="4130"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en-US"/>
                </a:p>
              </p:txBody>
            </p:sp>
            <p:sp>
              <p:nvSpPr>
                <p:cNvPr id="4131"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en-US"/>
                </a:p>
              </p:txBody>
            </p:sp>
            <p:sp>
              <p:nvSpPr>
                <p:cNvPr id="4132"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en-US"/>
                </a:p>
              </p:txBody>
            </p:sp>
          </p:grpSp>
        </p:grpSp>
      </p:grpSp>
      <p:grpSp>
        <p:nvGrpSpPr>
          <p:cNvPr id="6" name="Group 37"/>
          <p:cNvGrpSpPr>
            <a:grpSpLocks/>
          </p:cNvGrpSpPr>
          <p:nvPr/>
        </p:nvGrpSpPr>
        <p:grpSpPr bwMode="auto">
          <a:xfrm>
            <a:off x="8680450" y="2116138"/>
            <a:ext cx="385763" cy="4308475"/>
            <a:chOff x="5468" y="1333"/>
            <a:chExt cx="243" cy="2714"/>
          </a:xfrm>
        </p:grpSpPr>
        <p:sp>
          <p:nvSpPr>
            <p:cNvPr id="413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n-US"/>
            </a:p>
          </p:txBody>
        </p:sp>
        <p:sp>
          <p:nvSpPr>
            <p:cNvPr id="413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n-US"/>
            </a:p>
          </p:txBody>
        </p:sp>
      </p:grpSp>
      <p:grpSp>
        <p:nvGrpSpPr>
          <p:cNvPr id="7" name="Group 40"/>
          <p:cNvGrpSpPr>
            <a:grpSpLocks/>
          </p:cNvGrpSpPr>
          <p:nvPr/>
        </p:nvGrpSpPr>
        <p:grpSpPr bwMode="auto">
          <a:xfrm>
            <a:off x="7318375" y="90488"/>
            <a:ext cx="2133600" cy="1911350"/>
            <a:chOff x="4610" y="57"/>
            <a:chExt cx="1344" cy="1204"/>
          </a:xfrm>
        </p:grpSpPr>
        <p:grpSp>
          <p:nvGrpSpPr>
            <p:cNvPr id="8" name="Group 41"/>
            <p:cNvGrpSpPr>
              <a:grpSpLocks/>
            </p:cNvGrpSpPr>
            <p:nvPr userDrawn="1"/>
          </p:nvGrpSpPr>
          <p:grpSpPr bwMode="auto">
            <a:xfrm>
              <a:off x="4610" y="57"/>
              <a:ext cx="1344" cy="1204"/>
              <a:chOff x="4610" y="57"/>
              <a:chExt cx="1344" cy="1204"/>
            </a:xfrm>
          </p:grpSpPr>
          <p:sp>
            <p:nvSpPr>
              <p:cNvPr id="4138"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en-US"/>
              </a:p>
            </p:txBody>
          </p:sp>
          <p:grpSp>
            <p:nvGrpSpPr>
              <p:cNvPr id="9" name="Group 43"/>
              <p:cNvGrpSpPr>
                <a:grpSpLocks/>
              </p:cNvGrpSpPr>
              <p:nvPr userDrawn="1"/>
            </p:nvGrpSpPr>
            <p:grpSpPr bwMode="auto">
              <a:xfrm>
                <a:off x="4610" y="57"/>
                <a:ext cx="1344" cy="985"/>
                <a:chOff x="4610" y="57"/>
                <a:chExt cx="1344" cy="985"/>
              </a:xfrm>
            </p:grpSpPr>
            <p:sp>
              <p:nvSpPr>
                <p:cNvPr id="4140"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en-US"/>
                </a:p>
              </p:txBody>
            </p:sp>
            <p:sp>
              <p:nvSpPr>
                <p:cNvPr id="4141" name="Freeform 45"/>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en-US"/>
                </a:p>
              </p:txBody>
            </p:sp>
            <p:sp>
              <p:nvSpPr>
                <p:cNvPr id="4142" name="Freeform 46"/>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en-US"/>
                </a:p>
              </p:txBody>
            </p:sp>
            <p:sp>
              <p:nvSpPr>
                <p:cNvPr id="4143"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en-US"/>
                </a:p>
              </p:txBody>
            </p:sp>
            <p:sp>
              <p:nvSpPr>
                <p:cNvPr id="4144" name="Freeform 48"/>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en-US"/>
                </a:p>
              </p:txBody>
            </p:sp>
            <p:sp>
              <p:nvSpPr>
                <p:cNvPr id="4145" name="Freeform 49"/>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en-US"/>
                </a:p>
              </p:txBody>
            </p:sp>
            <p:sp>
              <p:nvSpPr>
                <p:cNvPr id="4146"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en-US"/>
                </a:p>
              </p:txBody>
            </p:sp>
            <p:sp>
              <p:nvSpPr>
                <p:cNvPr id="4147" name="Freeform 51"/>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en-US"/>
                </a:p>
              </p:txBody>
            </p:sp>
          </p:grpSp>
        </p:grpSp>
        <p:sp>
          <p:nvSpPr>
            <p:cNvPr id="414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Lst>
  <p:txStyles>
    <p:titleStyle>
      <a:lvl1pPr algn="ctr" rtl="0" eaLnBrk="1" fontAlgn="base" hangingPunct="1">
        <a:spcBef>
          <a:spcPct val="0"/>
        </a:spcBef>
        <a:spcAft>
          <a:spcPct val="0"/>
        </a:spcAft>
        <a:defRPr sz="44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omic Sans MS" pitchFamily="66" charset="0"/>
        </a:defRPr>
      </a:lvl2pPr>
      <a:lvl3pPr algn="ctr" rtl="0" eaLnBrk="1" fontAlgn="base" hangingPunct="1">
        <a:spcBef>
          <a:spcPct val="0"/>
        </a:spcBef>
        <a:spcAft>
          <a:spcPct val="0"/>
        </a:spcAft>
        <a:defRPr sz="4400">
          <a:solidFill>
            <a:schemeClr val="tx1"/>
          </a:solidFill>
          <a:latin typeface="Comic Sans MS" pitchFamily="66" charset="0"/>
        </a:defRPr>
      </a:lvl3pPr>
      <a:lvl4pPr algn="ctr" rtl="0" eaLnBrk="1" fontAlgn="base" hangingPunct="1">
        <a:spcBef>
          <a:spcPct val="0"/>
        </a:spcBef>
        <a:spcAft>
          <a:spcPct val="0"/>
        </a:spcAft>
        <a:defRPr sz="4400">
          <a:solidFill>
            <a:schemeClr val="tx1"/>
          </a:solidFill>
          <a:latin typeface="Comic Sans MS" pitchFamily="66" charset="0"/>
        </a:defRPr>
      </a:lvl4pPr>
      <a:lvl5pPr algn="ctr" rtl="0" eaLnBrk="1" fontAlgn="base" hangingPunct="1">
        <a:spcBef>
          <a:spcPct val="0"/>
        </a:spcBef>
        <a:spcAft>
          <a:spcPct val="0"/>
        </a:spcAft>
        <a:defRPr sz="4400">
          <a:solidFill>
            <a:schemeClr val="tx1"/>
          </a:solidFill>
          <a:latin typeface="Comic Sans MS" pitchFamily="66" charset="0"/>
        </a:defRPr>
      </a:lvl5pPr>
      <a:lvl6pPr marL="457200" algn="ctr" rtl="0" eaLnBrk="1" fontAlgn="base" hangingPunct="1">
        <a:spcBef>
          <a:spcPct val="0"/>
        </a:spcBef>
        <a:spcAft>
          <a:spcPct val="0"/>
        </a:spcAft>
        <a:defRPr sz="4400">
          <a:solidFill>
            <a:schemeClr val="tx1"/>
          </a:solidFill>
          <a:latin typeface="Comic Sans MS" pitchFamily="66" charset="0"/>
        </a:defRPr>
      </a:lvl6pPr>
      <a:lvl7pPr marL="914400" algn="ctr" rtl="0" eaLnBrk="1" fontAlgn="base" hangingPunct="1">
        <a:spcBef>
          <a:spcPct val="0"/>
        </a:spcBef>
        <a:spcAft>
          <a:spcPct val="0"/>
        </a:spcAft>
        <a:defRPr sz="4400">
          <a:solidFill>
            <a:schemeClr val="tx1"/>
          </a:solidFill>
          <a:latin typeface="Comic Sans MS" pitchFamily="66" charset="0"/>
        </a:defRPr>
      </a:lvl7pPr>
      <a:lvl8pPr marL="1371600" algn="ctr" rtl="0" eaLnBrk="1" fontAlgn="base" hangingPunct="1">
        <a:spcBef>
          <a:spcPct val="0"/>
        </a:spcBef>
        <a:spcAft>
          <a:spcPct val="0"/>
        </a:spcAft>
        <a:defRPr sz="4400">
          <a:solidFill>
            <a:schemeClr val="tx1"/>
          </a:solidFill>
          <a:latin typeface="Comic Sans MS" pitchFamily="66" charset="0"/>
        </a:defRPr>
      </a:lvl8pPr>
      <a:lvl9pPr marL="1828800" algn="ctr" rtl="0" eaLnBrk="1" fontAlgn="base" hangingPunct="1">
        <a:spcBef>
          <a:spcPct val="0"/>
        </a:spcBef>
        <a:spcAft>
          <a:spcPct val="0"/>
        </a:spcAft>
        <a:defRPr sz="4400">
          <a:solidFill>
            <a:schemeClr val="tx1"/>
          </a:solidFill>
          <a:latin typeface="Comic Sans MS" pitchFamily="66"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2438400"/>
          </a:xfrm>
        </p:spPr>
        <p:txBody>
          <a:bodyPr>
            <a:noAutofit/>
          </a:bodyPr>
          <a:lstStyle/>
          <a:p>
            <a:r>
              <a:rPr lang="en-US" sz="6000" b="1" dirty="0" smtClean="0">
                <a:solidFill>
                  <a:srgbClr val="000066"/>
                </a:solidFill>
                <a:latin typeface="Times New Roman" pitchFamily="18" charset="0"/>
                <a:cs typeface="Times New Roman" pitchFamily="18" charset="0"/>
              </a:rPr>
              <a:t>Sampling and </a:t>
            </a:r>
            <a:br>
              <a:rPr lang="en-US" sz="6000" b="1" dirty="0" smtClean="0">
                <a:solidFill>
                  <a:srgbClr val="000066"/>
                </a:solidFill>
                <a:latin typeface="Times New Roman" pitchFamily="18" charset="0"/>
                <a:cs typeface="Times New Roman" pitchFamily="18" charset="0"/>
              </a:rPr>
            </a:br>
            <a:r>
              <a:rPr lang="en-US" sz="6000" b="1" dirty="0" smtClean="0">
                <a:solidFill>
                  <a:srgbClr val="000066"/>
                </a:solidFill>
                <a:latin typeface="Times New Roman" pitchFamily="18" charset="0"/>
                <a:cs typeface="Times New Roman" pitchFamily="18" charset="0"/>
              </a:rPr>
              <a:t>Sampling Distributions</a:t>
            </a:r>
            <a:endParaRPr lang="en-US" sz="6000" b="1" dirty="0">
              <a:solidFill>
                <a:srgbClr val="00006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304800" y="228600"/>
            <a:ext cx="8534400" cy="6324600"/>
          </a:xfrm>
        </p:spPr>
        <p:txBody>
          <a:bodyPr>
            <a:normAutofit lnSpcReduction="10000"/>
          </a:bodyPr>
          <a:lstStyle/>
          <a:p>
            <a:pPr marL="0" indent="0" algn="just" eaLnBrk="1" hangingPunct="1">
              <a:lnSpc>
                <a:spcPct val="80000"/>
              </a:lnSpc>
              <a:buFontTx/>
              <a:buNone/>
            </a:pPr>
            <a:r>
              <a:rPr lang="en-US" sz="2800" dirty="0" smtClean="0">
                <a:latin typeface="Times New Roman" pitchFamily="18" charset="0"/>
              </a:rPr>
              <a:t>H</a:t>
            </a:r>
            <a:r>
              <a:rPr lang="en-US" sz="2800" baseline="-25000" dirty="0" smtClean="0">
                <a:latin typeface="Times New Roman" pitchFamily="18" charset="0"/>
              </a:rPr>
              <a:t>0</a:t>
            </a:r>
            <a:r>
              <a:rPr lang="en-US" sz="2800" dirty="0" smtClean="0">
                <a:latin typeface="Times New Roman" pitchFamily="18" charset="0"/>
              </a:rPr>
              <a:t>: </a:t>
            </a:r>
            <a:r>
              <a:rPr lang="en-US" sz="2800" dirty="0" smtClean="0">
                <a:solidFill>
                  <a:schemeClr val="tx2"/>
                </a:solidFill>
                <a:latin typeface="Times New Roman" pitchFamily="18" charset="0"/>
              </a:rPr>
              <a:t>The mean I.Q. of all persons in a city is 105</a:t>
            </a:r>
          </a:p>
          <a:p>
            <a:pPr marL="0" indent="0" algn="just" eaLnBrk="1" hangingPunct="1">
              <a:lnSpc>
                <a:spcPct val="80000"/>
              </a:lnSpc>
              <a:buFontTx/>
              <a:buNone/>
            </a:pPr>
            <a:endParaRPr lang="en-US" sz="2800" dirty="0" smtClean="0">
              <a:solidFill>
                <a:schemeClr val="tx2"/>
              </a:solidFill>
              <a:latin typeface="Times New Roman" pitchFamily="18" charset="0"/>
            </a:endParaRPr>
          </a:p>
          <a:p>
            <a:pPr marL="0" indent="0" algn="just">
              <a:lnSpc>
                <a:spcPct val="80000"/>
              </a:lnSpc>
              <a:buFont typeface="Wingdings" pitchFamily="2" charset="2"/>
              <a:buChar char="Ø"/>
            </a:pPr>
            <a:r>
              <a:rPr lang="en-US" sz="2800" dirty="0" smtClean="0">
                <a:latin typeface="Times New Roman" pitchFamily="18" charset="0"/>
              </a:rPr>
              <a:t> H</a:t>
            </a:r>
            <a:r>
              <a:rPr lang="en-US" sz="2800" baseline="-25000" dirty="0" smtClean="0">
                <a:latin typeface="Times New Roman" pitchFamily="18" charset="0"/>
              </a:rPr>
              <a:t>1</a:t>
            </a:r>
            <a:r>
              <a:rPr lang="en-US" sz="2800" dirty="0" smtClean="0">
                <a:latin typeface="Times New Roman" pitchFamily="18" charset="0"/>
              </a:rPr>
              <a:t>: The mean I.Q. of all persons in the city is 100 </a:t>
            </a:r>
          </a:p>
          <a:p>
            <a:pPr marL="0" indent="0" algn="just">
              <a:lnSpc>
                <a:spcPct val="80000"/>
              </a:lnSpc>
              <a:buFont typeface="Wingdings" pitchFamily="2" charset="2"/>
              <a:buChar char="Ø"/>
            </a:pPr>
            <a:r>
              <a:rPr lang="en-US" sz="2800" dirty="0" smtClean="0">
                <a:solidFill>
                  <a:srgbClr val="006600"/>
                </a:solidFill>
                <a:latin typeface="Times New Roman" pitchFamily="18" charset="0"/>
              </a:rPr>
              <a:t>(if it is known that the mean I.Q. is 105 or 100 and nothing else)</a:t>
            </a:r>
          </a:p>
          <a:p>
            <a:pPr marL="0" indent="0" algn="ctr">
              <a:lnSpc>
                <a:spcPct val="80000"/>
              </a:lnSpc>
              <a:buFont typeface="Wingdings" pitchFamily="2" charset="2"/>
              <a:buChar char="Ø"/>
            </a:pPr>
            <a:r>
              <a:rPr lang="en-US" sz="2800" dirty="0" smtClean="0">
                <a:latin typeface="Times New Roman" pitchFamily="18" charset="0"/>
              </a:rPr>
              <a:t>OR</a:t>
            </a:r>
          </a:p>
          <a:p>
            <a:pPr marL="0" indent="0" algn="just">
              <a:lnSpc>
                <a:spcPct val="80000"/>
              </a:lnSpc>
              <a:buFont typeface="Wingdings" pitchFamily="2" charset="2"/>
              <a:buChar char="Ø"/>
            </a:pPr>
            <a:r>
              <a:rPr lang="en-US" sz="2800" dirty="0" smtClean="0">
                <a:latin typeface="Times New Roman" pitchFamily="18" charset="0"/>
              </a:rPr>
              <a:t> H</a:t>
            </a:r>
            <a:r>
              <a:rPr lang="en-US" sz="2800" baseline="-25000" dirty="0" smtClean="0">
                <a:latin typeface="Times New Roman" pitchFamily="18" charset="0"/>
              </a:rPr>
              <a:t>1</a:t>
            </a:r>
            <a:r>
              <a:rPr lang="en-US" sz="2800" dirty="0" smtClean="0">
                <a:latin typeface="Times New Roman" pitchFamily="18" charset="0"/>
              </a:rPr>
              <a:t>: The mean I.Q. of all the persons in the city is less than 105 </a:t>
            </a:r>
          </a:p>
          <a:p>
            <a:pPr marL="0" indent="0" algn="just">
              <a:lnSpc>
                <a:spcPct val="80000"/>
              </a:lnSpc>
              <a:buFont typeface="Wingdings" pitchFamily="2" charset="2"/>
              <a:buChar char="Ø"/>
            </a:pPr>
            <a:r>
              <a:rPr lang="en-US" sz="2800" dirty="0" smtClean="0">
                <a:solidFill>
                  <a:srgbClr val="006600"/>
                </a:solidFill>
                <a:latin typeface="Times New Roman" pitchFamily="18" charset="0"/>
              </a:rPr>
              <a:t>(if it is known that the mean I.Q. is not more than 105)</a:t>
            </a:r>
          </a:p>
          <a:p>
            <a:pPr marL="0" indent="0" algn="ctr">
              <a:lnSpc>
                <a:spcPct val="80000"/>
              </a:lnSpc>
              <a:buFont typeface="Wingdings" pitchFamily="2" charset="2"/>
              <a:buChar char="Ø"/>
            </a:pPr>
            <a:r>
              <a:rPr lang="en-US" sz="2800" dirty="0" smtClean="0">
                <a:latin typeface="Times New Roman" pitchFamily="18" charset="0"/>
              </a:rPr>
              <a:t>OR</a:t>
            </a:r>
          </a:p>
          <a:p>
            <a:pPr marL="0" indent="0" algn="just">
              <a:lnSpc>
                <a:spcPct val="80000"/>
              </a:lnSpc>
              <a:buFont typeface="Wingdings" pitchFamily="2" charset="2"/>
              <a:buChar char="Ø"/>
            </a:pPr>
            <a:r>
              <a:rPr lang="en-US" sz="2800" dirty="0" smtClean="0">
                <a:latin typeface="Times New Roman" pitchFamily="18" charset="0"/>
              </a:rPr>
              <a:t> H</a:t>
            </a:r>
            <a:r>
              <a:rPr lang="en-US" sz="2800" baseline="-25000" dirty="0" smtClean="0">
                <a:latin typeface="Times New Roman" pitchFamily="18" charset="0"/>
              </a:rPr>
              <a:t>1</a:t>
            </a:r>
            <a:r>
              <a:rPr lang="en-US" sz="2800" dirty="0" smtClean="0">
                <a:latin typeface="Times New Roman" pitchFamily="18" charset="0"/>
              </a:rPr>
              <a:t>: The mean I.Q. of all the persons in the city is more than 105 </a:t>
            </a:r>
          </a:p>
          <a:p>
            <a:pPr marL="0" indent="0" algn="just">
              <a:lnSpc>
                <a:spcPct val="80000"/>
              </a:lnSpc>
              <a:buFont typeface="Wingdings" pitchFamily="2" charset="2"/>
              <a:buChar char="Ø"/>
            </a:pPr>
            <a:r>
              <a:rPr lang="en-US" sz="2800" dirty="0" smtClean="0">
                <a:solidFill>
                  <a:srgbClr val="006600"/>
                </a:solidFill>
                <a:latin typeface="Times New Roman" pitchFamily="18" charset="0"/>
              </a:rPr>
              <a:t>(if it is known that the mean I.Q. is not less than 105)</a:t>
            </a:r>
          </a:p>
          <a:p>
            <a:pPr marL="0" indent="0" algn="ctr">
              <a:lnSpc>
                <a:spcPct val="80000"/>
              </a:lnSpc>
              <a:buFont typeface="Wingdings" pitchFamily="2" charset="2"/>
              <a:buChar char="Ø"/>
            </a:pPr>
            <a:r>
              <a:rPr lang="en-US" sz="2800" dirty="0" smtClean="0">
                <a:latin typeface="Times New Roman" pitchFamily="18" charset="0"/>
              </a:rPr>
              <a:t>OR</a:t>
            </a:r>
          </a:p>
          <a:p>
            <a:pPr marL="0" indent="0" algn="just">
              <a:lnSpc>
                <a:spcPct val="80000"/>
              </a:lnSpc>
              <a:buFont typeface="Wingdings" pitchFamily="2" charset="2"/>
              <a:buChar char="Ø"/>
            </a:pPr>
            <a:r>
              <a:rPr lang="en-US" sz="2800" dirty="0" smtClean="0">
                <a:latin typeface="Times New Roman" pitchFamily="18" charset="0"/>
              </a:rPr>
              <a:t> H</a:t>
            </a:r>
            <a:r>
              <a:rPr lang="en-US" sz="2800" baseline="-25000" dirty="0" smtClean="0">
                <a:latin typeface="Times New Roman" pitchFamily="18" charset="0"/>
              </a:rPr>
              <a:t>1</a:t>
            </a:r>
            <a:r>
              <a:rPr lang="en-US" sz="2800" dirty="0" smtClean="0">
                <a:latin typeface="Times New Roman" pitchFamily="18" charset="0"/>
              </a:rPr>
              <a:t>: The mean I.Q. of all the persons is not equal to 105 </a:t>
            </a:r>
          </a:p>
          <a:p>
            <a:pPr marL="0" indent="0" algn="just">
              <a:lnSpc>
                <a:spcPct val="80000"/>
              </a:lnSpc>
              <a:buFont typeface="Wingdings" pitchFamily="2" charset="2"/>
              <a:buChar char="Ø"/>
            </a:pPr>
            <a:r>
              <a:rPr lang="en-US" sz="2800" dirty="0" smtClean="0">
                <a:solidFill>
                  <a:srgbClr val="006600"/>
                </a:solidFill>
                <a:latin typeface="Times New Roman" pitchFamily="18" charset="0"/>
              </a:rPr>
              <a:t>(if any information is absent)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idx="1"/>
          </p:nvPr>
        </p:nvSpPr>
        <p:spPr>
          <a:xfrm>
            <a:off x="457200" y="533400"/>
            <a:ext cx="8229600" cy="5592763"/>
          </a:xfrm>
        </p:spPr>
        <p:txBody>
          <a:bodyPr/>
          <a:lstStyle/>
          <a:p>
            <a:pPr marL="0" indent="0" algn="just" eaLnBrk="1" hangingPunct="1">
              <a:buFontTx/>
              <a:buNone/>
            </a:pPr>
            <a:r>
              <a:rPr lang="en-US" smtClean="0">
                <a:latin typeface="Times New Roman" pitchFamily="18" charset="0"/>
              </a:rPr>
              <a:t>The first thing to do when given a claim is to write the claim mathematically (if possible), and decide whether the given claim is the </a:t>
            </a:r>
            <a:r>
              <a:rPr lang="en-US" smtClean="0">
                <a:solidFill>
                  <a:schemeClr val="tx2"/>
                </a:solidFill>
                <a:latin typeface="Times New Roman" pitchFamily="18" charset="0"/>
              </a:rPr>
              <a:t>null or alternative hypothesis</a:t>
            </a:r>
            <a:r>
              <a:rPr lang="en-US" smtClean="0">
                <a:latin typeface="Times New Roman" pitchFamily="18" charset="0"/>
              </a:rPr>
              <a:t>. </a:t>
            </a:r>
          </a:p>
          <a:p>
            <a:pPr marL="0" indent="0" algn="just" eaLnBrk="1" hangingPunct="1">
              <a:buFontTx/>
              <a:buNone/>
            </a:pPr>
            <a:endParaRPr lang="en-US" smtClean="0">
              <a:latin typeface="Times New Roman" pitchFamily="18" charset="0"/>
            </a:endParaRPr>
          </a:p>
          <a:p>
            <a:pPr marL="0" indent="0" algn="just" eaLnBrk="1" hangingPunct="1">
              <a:buFontTx/>
              <a:buNone/>
            </a:pPr>
            <a:r>
              <a:rPr lang="en-US" smtClean="0">
                <a:latin typeface="Times New Roman" pitchFamily="18" charset="0"/>
              </a:rPr>
              <a:t>If the given claim </a:t>
            </a:r>
            <a:r>
              <a:rPr lang="en-US" smtClean="0">
                <a:solidFill>
                  <a:schemeClr val="tx2"/>
                </a:solidFill>
                <a:latin typeface="Times New Roman" pitchFamily="18" charset="0"/>
              </a:rPr>
              <a:t>contains equality, or a statement of no change from the given or accepted condition</a:t>
            </a:r>
            <a:r>
              <a:rPr lang="en-US" smtClean="0">
                <a:latin typeface="Times New Roman" pitchFamily="18" charset="0"/>
              </a:rPr>
              <a:t>, then it is the </a:t>
            </a:r>
            <a:r>
              <a:rPr lang="en-US" smtClean="0">
                <a:solidFill>
                  <a:srgbClr val="FF00FF"/>
                </a:solidFill>
                <a:latin typeface="Times New Roman" pitchFamily="18" charset="0"/>
              </a:rPr>
              <a:t>null hypothesis</a:t>
            </a:r>
            <a:r>
              <a:rPr lang="en-US" smtClean="0">
                <a:latin typeface="Times New Roman" pitchFamily="18" charset="0"/>
              </a:rPr>
              <a:t>, otherwise, if it </a:t>
            </a:r>
            <a:r>
              <a:rPr lang="en-US" smtClean="0">
                <a:solidFill>
                  <a:srgbClr val="6600CC"/>
                </a:solidFill>
                <a:latin typeface="Times New Roman" pitchFamily="18" charset="0"/>
              </a:rPr>
              <a:t>represents change</a:t>
            </a:r>
            <a:r>
              <a:rPr lang="en-US" smtClean="0">
                <a:latin typeface="Times New Roman" pitchFamily="18" charset="0"/>
              </a:rPr>
              <a:t>, it is the </a:t>
            </a:r>
            <a:r>
              <a:rPr lang="en-US" smtClean="0">
                <a:solidFill>
                  <a:srgbClr val="FF00FF"/>
                </a:solidFill>
                <a:latin typeface="Times New Roman" pitchFamily="18" charset="0"/>
              </a:rPr>
              <a:t>alternative hypothesis</a:t>
            </a:r>
            <a:r>
              <a:rPr lang="en-US" smtClean="0">
                <a:latin typeface="Times New Roman" pitchFamily="18"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228600"/>
            <a:ext cx="8229600" cy="6248400"/>
          </a:xfrm>
        </p:spPr>
        <p:txBody>
          <a:bodyPr>
            <a:normAutofit lnSpcReduction="10000"/>
          </a:bodyPr>
          <a:lstStyle/>
          <a:p>
            <a:pPr marL="0" indent="0" algn="just" eaLnBrk="1" hangingPunct="1">
              <a:lnSpc>
                <a:spcPct val="90000"/>
              </a:lnSpc>
              <a:buFontTx/>
              <a:buNone/>
            </a:pPr>
            <a:r>
              <a:rPr lang="en-US" sz="3000" smtClean="0">
                <a:latin typeface="Times New Roman" pitchFamily="18" charset="0"/>
              </a:rPr>
              <a:t>Example</a:t>
            </a:r>
          </a:p>
          <a:p>
            <a:pPr marL="0" indent="0" algn="just" eaLnBrk="1" hangingPunct="1">
              <a:lnSpc>
                <a:spcPct val="90000"/>
              </a:lnSpc>
              <a:buFontTx/>
              <a:buNone/>
            </a:pPr>
            <a:r>
              <a:rPr lang="en-US" sz="3000" smtClean="0">
                <a:latin typeface="Times New Roman" pitchFamily="18" charset="0"/>
              </a:rPr>
              <a:t>"</a:t>
            </a:r>
            <a:r>
              <a:rPr lang="en-US" sz="3000" b="1" smtClean="0">
                <a:solidFill>
                  <a:srgbClr val="FF00FF"/>
                </a:solidFill>
                <a:latin typeface="Times New Roman" pitchFamily="18" charset="0"/>
              </a:rPr>
              <a:t>He's dead</a:t>
            </a:r>
            <a:r>
              <a:rPr lang="en-US" sz="3000" b="1" smtClean="0">
                <a:latin typeface="Times New Roman" pitchFamily="18" charset="0"/>
              </a:rPr>
              <a:t>,”</a:t>
            </a:r>
            <a:r>
              <a:rPr lang="en-US" sz="3000" smtClean="0">
                <a:latin typeface="Times New Roman" pitchFamily="18" charset="0"/>
              </a:rPr>
              <a:t> said Dr. X to Captain K. </a:t>
            </a:r>
          </a:p>
          <a:p>
            <a:pPr marL="0" indent="0" algn="just" eaLnBrk="1" hangingPunct="1">
              <a:lnSpc>
                <a:spcPct val="90000"/>
              </a:lnSpc>
              <a:buFontTx/>
              <a:buNone/>
            </a:pPr>
            <a:r>
              <a:rPr lang="en-US" sz="3000" smtClean="0">
                <a:latin typeface="Times New Roman" pitchFamily="18" charset="0"/>
              </a:rPr>
              <a:t>Mr. S, as the science officer, is put in charge of statistically determining the correctness of Xs' statement and deciding the fate of the crew member (to vaporize or try to revive) </a:t>
            </a:r>
          </a:p>
          <a:p>
            <a:pPr marL="0" indent="0" algn="just" eaLnBrk="1" hangingPunct="1">
              <a:lnSpc>
                <a:spcPct val="90000"/>
              </a:lnSpc>
              <a:buFontTx/>
              <a:buNone/>
            </a:pPr>
            <a:r>
              <a:rPr lang="en-US" sz="3000" smtClean="0">
                <a:latin typeface="Times New Roman" pitchFamily="18" charset="0"/>
              </a:rPr>
              <a:t>His first step is to arrive at the hypothesis to be tested. </a:t>
            </a:r>
          </a:p>
          <a:p>
            <a:pPr marL="0" indent="0" algn="just" eaLnBrk="1" hangingPunct="1">
              <a:lnSpc>
                <a:spcPct val="90000"/>
              </a:lnSpc>
              <a:buFontTx/>
              <a:buNone/>
            </a:pPr>
            <a:r>
              <a:rPr lang="en-US" sz="3000" smtClean="0">
                <a:latin typeface="Times New Roman" pitchFamily="18" charset="0"/>
              </a:rPr>
              <a:t>Does the statement represent a change in previous condition? </a:t>
            </a:r>
          </a:p>
          <a:p>
            <a:pPr marL="0" indent="0" algn="just" eaLnBrk="1" hangingPunct="1">
              <a:lnSpc>
                <a:spcPct val="90000"/>
              </a:lnSpc>
              <a:buFontTx/>
              <a:buNone/>
            </a:pPr>
            <a:r>
              <a:rPr lang="en-US" sz="3000" smtClean="0">
                <a:latin typeface="Times New Roman" pitchFamily="18" charset="0"/>
              </a:rPr>
              <a:t>Yes, </a:t>
            </a:r>
            <a:r>
              <a:rPr lang="en-US" sz="3000" smtClean="0">
                <a:solidFill>
                  <a:srgbClr val="6600CC"/>
                </a:solidFill>
                <a:latin typeface="Times New Roman" pitchFamily="18" charset="0"/>
              </a:rPr>
              <a:t>there is change</a:t>
            </a:r>
            <a:r>
              <a:rPr lang="en-US" sz="3000" smtClean="0">
                <a:latin typeface="Times New Roman" pitchFamily="18" charset="0"/>
              </a:rPr>
              <a:t>, thus it is the alternative hypothesis, H</a:t>
            </a:r>
            <a:r>
              <a:rPr lang="en-US" sz="3000" baseline="-25000" smtClean="0">
                <a:latin typeface="Times New Roman" pitchFamily="18" charset="0"/>
              </a:rPr>
              <a:t>1</a:t>
            </a:r>
            <a:r>
              <a:rPr lang="en-US" sz="3000" smtClean="0">
                <a:latin typeface="Times New Roman" pitchFamily="18" charset="0"/>
              </a:rPr>
              <a:t> </a:t>
            </a:r>
          </a:p>
          <a:p>
            <a:pPr marL="0" indent="0" algn="just" eaLnBrk="1" hangingPunct="1">
              <a:lnSpc>
                <a:spcPct val="90000"/>
              </a:lnSpc>
              <a:buFontTx/>
              <a:buNone/>
            </a:pPr>
            <a:r>
              <a:rPr lang="en-US" sz="3000" smtClean="0">
                <a:latin typeface="Times New Roman" pitchFamily="18" charset="0"/>
              </a:rPr>
              <a:t>No, </a:t>
            </a:r>
            <a:r>
              <a:rPr lang="en-US" sz="3000" smtClean="0">
                <a:solidFill>
                  <a:srgbClr val="6600CC"/>
                </a:solidFill>
                <a:latin typeface="Times New Roman" pitchFamily="18" charset="0"/>
              </a:rPr>
              <a:t>there is no change</a:t>
            </a:r>
            <a:r>
              <a:rPr lang="en-US" sz="3000" smtClean="0">
                <a:latin typeface="Times New Roman" pitchFamily="18" charset="0"/>
              </a:rPr>
              <a:t>, therefore is the null hypothesis, H</a:t>
            </a:r>
            <a:r>
              <a:rPr lang="en-US" sz="3000" baseline="-25000" smtClean="0">
                <a:latin typeface="Times New Roman" pitchFamily="18" charset="0"/>
              </a:rPr>
              <a:t>0</a:t>
            </a:r>
            <a:r>
              <a:rPr lang="en-US" sz="3000" smtClean="0">
                <a:latin typeface="Times New Roman" pitchFamily="18"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57200" y="533400"/>
            <a:ext cx="8229600" cy="5592763"/>
          </a:xfrm>
        </p:spPr>
        <p:txBody>
          <a:bodyPr/>
          <a:lstStyle/>
          <a:p>
            <a:pPr marL="0" indent="0" algn="just" eaLnBrk="1" hangingPunct="1">
              <a:buFontTx/>
              <a:buNone/>
            </a:pPr>
            <a:r>
              <a:rPr lang="en-US" dirty="0" smtClean="0">
                <a:latin typeface="Times New Roman" pitchFamily="18" charset="0"/>
              </a:rPr>
              <a:t>The correct answer is that there is change. </a:t>
            </a:r>
          </a:p>
          <a:p>
            <a:pPr marL="0" indent="0" algn="just" eaLnBrk="1" hangingPunct="1">
              <a:buFontTx/>
              <a:buNone/>
            </a:pPr>
            <a:r>
              <a:rPr lang="en-US" dirty="0" smtClean="0">
                <a:latin typeface="Times New Roman" pitchFamily="18" charset="0"/>
              </a:rPr>
              <a:t>Dead represents a </a:t>
            </a:r>
            <a:r>
              <a:rPr lang="en-US" i="1" dirty="0" smtClean="0">
                <a:latin typeface="Times New Roman" pitchFamily="18" charset="0"/>
              </a:rPr>
              <a:t>change from the accepted state</a:t>
            </a:r>
            <a:r>
              <a:rPr lang="en-US" dirty="0" smtClean="0">
                <a:latin typeface="Times New Roman" pitchFamily="18" charset="0"/>
              </a:rPr>
              <a:t> of alive. </a:t>
            </a:r>
          </a:p>
          <a:p>
            <a:pPr marL="0" indent="0" algn="just" eaLnBrk="1" hangingPunct="1">
              <a:buFontTx/>
              <a:buNone/>
            </a:pPr>
            <a:r>
              <a:rPr lang="en-US" dirty="0" smtClean="0">
                <a:latin typeface="Times New Roman" pitchFamily="18" charset="0"/>
              </a:rPr>
              <a:t>The null hypothesis always represents </a:t>
            </a:r>
            <a:r>
              <a:rPr lang="en-US" i="1" dirty="0" smtClean="0">
                <a:latin typeface="Times New Roman" pitchFamily="18" charset="0"/>
              </a:rPr>
              <a:t>no change</a:t>
            </a:r>
            <a:r>
              <a:rPr lang="en-US" dirty="0" smtClean="0">
                <a:latin typeface="Times New Roman" pitchFamily="18" charset="0"/>
              </a:rPr>
              <a:t>. </a:t>
            </a:r>
          </a:p>
          <a:p>
            <a:pPr marL="0" indent="0" algn="just" eaLnBrk="1" hangingPunct="1">
              <a:buFontTx/>
              <a:buNone/>
            </a:pPr>
            <a:r>
              <a:rPr lang="en-US" dirty="0" smtClean="0">
                <a:latin typeface="Times New Roman" pitchFamily="18" charset="0"/>
              </a:rPr>
              <a:t>Therefore, the hypotheses are: </a:t>
            </a:r>
          </a:p>
          <a:p>
            <a:pPr marL="0" indent="0" algn="just" eaLnBrk="1" hangingPunct="1">
              <a:buFontTx/>
              <a:buNone/>
            </a:pPr>
            <a:endParaRPr lang="en-US" dirty="0" smtClean="0">
              <a:latin typeface="Times New Roman" pitchFamily="18" charset="0"/>
            </a:endParaRPr>
          </a:p>
          <a:p>
            <a:pPr marL="0" indent="0" algn="just" eaLnBrk="1" hangingPunct="1">
              <a:buFont typeface="Wingdings" pitchFamily="2" charset="2"/>
              <a:buChar char="Ø"/>
            </a:pPr>
            <a:r>
              <a:rPr lang="en-US" dirty="0" smtClean="0">
                <a:latin typeface="Times New Roman" pitchFamily="18" charset="0"/>
              </a:rPr>
              <a:t>  H</a:t>
            </a:r>
            <a:r>
              <a:rPr lang="en-US" baseline="-25000" dirty="0" smtClean="0">
                <a:latin typeface="Times New Roman" pitchFamily="18" charset="0"/>
              </a:rPr>
              <a:t>0</a:t>
            </a:r>
            <a:r>
              <a:rPr lang="en-US" dirty="0" smtClean="0">
                <a:latin typeface="Times New Roman" pitchFamily="18" charset="0"/>
              </a:rPr>
              <a:t>: Patient is alive. </a:t>
            </a:r>
          </a:p>
          <a:p>
            <a:pPr marL="0" indent="0" algn="just" eaLnBrk="1" hangingPunct="1">
              <a:buFont typeface="Wingdings" pitchFamily="2" charset="2"/>
              <a:buChar char="Ø"/>
            </a:pPr>
            <a:r>
              <a:rPr lang="en-US" dirty="0" smtClean="0">
                <a:latin typeface="Times New Roman" pitchFamily="18" charset="0"/>
              </a:rPr>
              <a:t>  H</a:t>
            </a:r>
            <a:r>
              <a:rPr lang="en-US" baseline="-25000" dirty="0" smtClean="0">
                <a:latin typeface="Times New Roman" pitchFamily="18" charset="0"/>
              </a:rPr>
              <a:t>1</a:t>
            </a:r>
            <a:r>
              <a:rPr lang="en-US" dirty="0" smtClean="0">
                <a:latin typeface="Times New Roman" pitchFamily="18" charset="0"/>
              </a:rPr>
              <a:t>: Patient is not alive (dead).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487362"/>
          </a:xfrm>
        </p:spPr>
        <p:txBody>
          <a:bodyPr>
            <a:normAutofit fontScale="90000"/>
          </a:bodyPr>
          <a:lstStyle/>
          <a:p>
            <a:pPr eaLnBrk="1" hangingPunct="1"/>
            <a:r>
              <a:rPr lang="en-US" sz="3200" b="1" u="sng" smtClean="0">
                <a:latin typeface="Times New Roman" pitchFamily="18" charset="0"/>
              </a:rPr>
              <a:t>PROCEDURE IN HYPOTHESIS TESTING</a:t>
            </a:r>
          </a:p>
        </p:txBody>
      </p:sp>
      <p:sp>
        <p:nvSpPr>
          <p:cNvPr id="14339" name="Rectangle 3"/>
          <p:cNvSpPr>
            <a:spLocks noGrp="1" noChangeArrowheads="1"/>
          </p:cNvSpPr>
          <p:nvPr>
            <p:ph idx="1"/>
          </p:nvPr>
        </p:nvSpPr>
        <p:spPr>
          <a:xfrm>
            <a:off x="381000" y="762000"/>
            <a:ext cx="8458200" cy="5791200"/>
          </a:xfrm>
        </p:spPr>
        <p:txBody>
          <a:bodyPr/>
          <a:lstStyle/>
          <a:p>
            <a:pPr marL="0" indent="0" algn="just" eaLnBrk="1" hangingPunct="1">
              <a:lnSpc>
                <a:spcPct val="90000"/>
              </a:lnSpc>
              <a:buFontTx/>
              <a:buAutoNum type="arabicPeriod"/>
            </a:pPr>
            <a:r>
              <a:rPr lang="en-US" sz="2600" b="1" u="sng" smtClean="0">
                <a:latin typeface="Times New Roman" pitchFamily="18" charset="0"/>
              </a:rPr>
              <a:t>Formulate the</a:t>
            </a:r>
            <a:r>
              <a:rPr lang="en-US" sz="2600" b="1" u="sng" smtClean="0">
                <a:solidFill>
                  <a:srgbClr val="006600"/>
                </a:solidFill>
                <a:latin typeface="Times New Roman" pitchFamily="18" charset="0"/>
              </a:rPr>
              <a:t> Hypothesis</a:t>
            </a:r>
            <a:r>
              <a:rPr lang="en-US" sz="2600" smtClean="0">
                <a:latin typeface="Times New Roman" pitchFamily="18" charset="0"/>
              </a:rPr>
              <a:t>: Set up a null hypothesis based on the belief and an appropriate alternate hypothesis.</a:t>
            </a:r>
          </a:p>
          <a:p>
            <a:pPr marL="0" indent="0" algn="just" eaLnBrk="1" hangingPunct="1">
              <a:lnSpc>
                <a:spcPct val="90000"/>
              </a:lnSpc>
              <a:buFontTx/>
              <a:buNone/>
            </a:pPr>
            <a:endParaRPr lang="en-US" sz="2600" smtClean="0">
              <a:latin typeface="Times New Roman" pitchFamily="18" charset="0"/>
            </a:endParaRPr>
          </a:p>
          <a:p>
            <a:pPr marL="0" indent="0" algn="just" eaLnBrk="1" hangingPunct="1">
              <a:lnSpc>
                <a:spcPct val="90000"/>
              </a:lnSpc>
              <a:buFontTx/>
              <a:buNone/>
            </a:pPr>
            <a:r>
              <a:rPr lang="en-US" sz="2600" smtClean="0">
                <a:latin typeface="Times New Roman" pitchFamily="18" charset="0"/>
              </a:rPr>
              <a:t>2. </a:t>
            </a:r>
            <a:r>
              <a:rPr lang="en-US" sz="2600" b="1" u="sng" smtClean="0">
                <a:latin typeface="Times New Roman" pitchFamily="18" charset="0"/>
              </a:rPr>
              <a:t>Set up a Suitable</a:t>
            </a:r>
            <a:r>
              <a:rPr lang="en-US" sz="2600" b="1" u="sng" smtClean="0">
                <a:solidFill>
                  <a:srgbClr val="006600"/>
                </a:solidFill>
                <a:latin typeface="Times New Roman" pitchFamily="18" charset="0"/>
              </a:rPr>
              <a:t> Significance Level</a:t>
            </a:r>
            <a:r>
              <a:rPr lang="en-US" sz="2600" smtClean="0">
                <a:latin typeface="Times New Roman" pitchFamily="18" charset="0"/>
              </a:rPr>
              <a:t>: The confidence with which a null hypothesis is rejected or accepted depends upon the significance level used for the purpose.</a:t>
            </a:r>
          </a:p>
          <a:p>
            <a:pPr marL="0" indent="0" algn="just" eaLnBrk="1" hangingPunct="1">
              <a:lnSpc>
                <a:spcPct val="90000"/>
              </a:lnSpc>
              <a:buFontTx/>
              <a:buNone/>
            </a:pPr>
            <a:endParaRPr lang="en-US" sz="2600" smtClean="0">
              <a:latin typeface="Times New Roman" pitchFamily="18" charset="0"/>
            </a:endParaRPr>
          </a:p>
          <a:p>
            <a:pPr marL="0" indent="0" algn="just" eaLnBrk="1" hangingPunct="1">
              <a:lnSpc>
                <a:spcPct val="90000"/>
              </a:lnSpc>
              <a:buFontTx/>
              <a:buNone/>
            </a:pPr>
            <a:r>
              <a:rPr lang="en-US" sz="2600" smtClean="0">
                <a:latin typeface="Times New Roman" pitchFamily="18" charset="0"/>
              </a:rPr>
              <a:t>A </a:t>
            </a:r>
            <a:r>
              <a:rPr lang="en-US" sz="2600" smtClean="0">
                <a:solidFill>
                  <a:srgbClr val="006600"/>
                </a:solidFill>
                <a:latin typeface="Times New Roman" pitchFamily="18" charset="0"/>
              </a:rPr>
              <a:t>level of significance</a:t>
            </a:r>
            <a:r>
              <a:rPr lang="en-US" sz="2600" smtClean="0">
                <a:latin typeface="Times New Roman" pitchFamily="18" charset="0"/>
              </a:rPr>
              <a:t> say 5% means the risk of making a wrong decision is only in 5 out of 100 cases. Level of significance widely used is 5% or 1%. Thus, a 1% level of significance provides greater confidence to the decision than a 5% significance level as the risk of making wrong decision is only in 1 out of 100 cases. It is denoted by a Greek alphabet alpha (</a:t>
            </a:r>
            <a:r>
              <a:rPr lang="en-US" smtClean="0">
                <a:solidFill>
                  <a:srgbClr val="006600"/>
                </a:solidFill>
                <a:latin typeface="Times New Roman" pitchFamily="18" charset="0"/>
              </a:rPr>
              <a:t>α</a:t>
            </a:r>
            <a:r>
              <a:rPr lang="en-US" sz="2600" smtClean="0">
                <a:latin typeface="Times New Roman" pitchFamily="18" charset="0"/>
              </a:rPr>
              <a:t>). Where (</a:t>
            </a:r>
            <a:r>
              <a:rPr lang="en-US" sz="2600" smtClean="0">
                <a:solidFill>
                  <a:srgbClr val="008000"/>
                </a:solidFill>
                <a:latin typeface="Times New Roman" pitchFamily="18" charset="0"/>
              </a:rPr>
              <a:t>1 –</a:t>
            </a:r>
            <a:r>
              <a:rPr lang="en-US" sz="2600" smtClean="0">
                <a:latin typeface="Times New Roman" pitchFamily="18" charset="0"/>
              </a:rPr>
              <a:t> </a:t>
            </a:r>
            <a:r>
              <a:rPr lang="en-US" sz="2800" smtClean="0">
                <a:solidFill>
                  <a:srgbClr val="006600"/>
                </a:solidFill>
                <a:latin typeface="Times New Roman" pitchFamily="18" charset="0"/>
              </a:rPr>
              <a:t>α</a:t>
            </a:r>
            <a:r>
              <a:rPr lang="en-US" sz="2800" smtClean="0">
                <a:latin typeface="Times New Roman" pitchFamily="18" charset="0"/>
              </a:rPr>
              <a:t>)</a:t>
            </a:r>
            <a:r>
              <a:rPr lang="en-US" sz="2800" smtClean="0">
                <a:solidFill>
                  <a:srgbClr val="006600"/>
                </a:solidFill>
                <a:latin typeface="Times New Roman" pitchFamily="18" charset="0"/>
              </a:rPr>
              <a:t> </a:t>
            </a:r>
            <a:r>
              <a:rPr lang="en-US" sz="2800" smtClean="0">
                <a:latin typeface="Times New Roman" pitchFamily="18" charset="0"/>
              </a:rPr>
              <a:t>is the CONFIDENCE LEVEL.</a:t>
            </a:r>
            <a:endParaRPr lang="en-US" sz="2600" smtClean="0">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304800"/>
            <a:ext cx="8229600" cy="6096000"/>
          </a:xfrm>
        </p:spPr>
        <p:txBody>
          <a:bodyPr/>
          <a:lstStyle/>
          <a:p>
            <a:pPr marL="65088" indent="-65088" algn="just" eaLnBrk="1" hangingPunct="1">
              <a:lnSpc>
                <a:spcPct val="90000"/>
              </a:lnSpc>
              <a:buFontTx/>
              <a:buNone/>
            </a:pPr>
            <a:r>
              <a:rPr lang="en-US" sz="2900" smtClean="0">
                <a:latin typeface="Times New Roman" pitchFamily="18" charset="0"/>
              </a:rPr>
              <a:t>3. </a:t>
            </a:r>
            <a:r>
              <a:rPr lang="en-US" sz="2900" b="1" u="sng" smtClean="0">
                <a:latin typeface="Times New Roman" pitchFamily="18" charset="0"/>
              </a:rPr>
              <a:t>Select </a:t>
            </a:r>
            <a:r>
              <a:rPr lang="en-US" sz="2900" b="1" u="sng" smtClean="0">
                <a:solidFill>
                  <a:srgbClr val="006600"/>
                </a:solidFill>
                <a:latin typeface="Times New Roman" pitchFamily="18" charset="0"/>
              </a:rPr>
              <a:t>Test Criterion</a:t>
            </a:r>
            <a:r>
              <a:rPr lang="en-US" sz="2900" smtClean="0">
                <a:latin typeface="Times New Roman" pitchFamily="18" charset="0"/>
              </a:rPr>
              <a:t>: The test criterion is selected on the basis of sample size. If the sample is large (n </a:t>
            </a:r>
            <a:r>
              <a:rPr lang="en-US" sz="2900" smtClean="0">
                <a:latin typeface="Times New Roman" pitchFamily="18" charset="0"/>
                <a:sym typeface="Symbol" pitchFamily="18" charset="2"/>
              </a:rPr>
              <a:t></a:t>
            </a:r>
            <a:r>
              <a:rPr lang="en-US" sz="2900" smtClean="0">
                <a:latin typeface="Times New Roman" pitchFamily="18" charset="0"/>
              </a:rPr>
              <a:t> 30), the z-test implying normal distribution is used; whereas if the sample size is small (n &lt; 30), the t-test is more suitable. The most commonly used tests are z, t, F and </a:t>
            </a:r>
            <a:r>
              <a:rPr lang="el-GR" sz="2900" smtClean="0">
                <a:latin typeface="Times New Roman" pitchFamily="18" charset="0"/>
                <a:cs typeface="Times New Roman" pitchFamily="18" charset="0"/>
              </a:rPr>
              <a:t>χ</a:t>
            </a:r>
            <a:r>
              <a:rPr lang="en-US" sz="2900" baseline="30000" smtClean="0">
                <a:latin typeface="Times New Roman" pitchFamily="18" charset="0"/>
              </a:rPr>
              <a:t>2</a:t>
            </a:r>
            <a:r>
              <a:rPr lang="en-US" sz="2900" smtClean="0">
                <a:latin typeface="Times New Roman" pitchFamily="18" charset="0"/>
              </a:rPr>
              <a:t>. </a:t>
            </a:r>
          </a:p>
          <a:p>
            <a:pPr marL="65088" indent="-65088" algn="just" eaLnBrk="1" hangingPunct="1">
              <a:lnSpc>
                <a:spcPct val="90000"/>
              </a:lnSpc>
              <a:buFontTx/>
              <a:buNone/>
            </a:pPr>
            <a:r>
              <a:rPr lang="en-US" sz="2900" smtClean="0">
                <a:latin typeface="Times New Roman" pitchFamily="18" charset="0"/>
              </a:rPr>
              <a:t>A corresponding </a:t>
            </a:r>
            <a:r>
              <a:rPr lang="en-US" sz="2900" smtClean="0">
                <a:solidFill>
                  <a:srgbClr val="006600"/>
                </a:solidFill>
                <a:latin typeface="Times New Roman" pitchFamily="18" charset="0"/>
              </a:rPr>
              <a:t>TEST STATISTIC</a:t>
            </a:r>
            <a:r>
              <a:rPr lang="en-US" sz="2900" smtClean="0">
                <a:latin typeface="Times New Roman" pitchFamily="18" charset="0"/>
              </a:rPr>
              <a:t> is calculated.</a:t>
            </a:r>
          </a:p>
          <a:p>
            <a:pPr marL="65088" indent="-65088" algn="just" eaLnBrk="1" hangingPunct="1">
              <a:lnSpc>
                <a:spcPct val="90000"/>
              </a:lnSpc>
              <a:buFontTx/>
              <a:buNone/>
            </a:pPr>
            <a:r>
              <a:rPr lang="en-US" sz="2900" smtClean="0">
                <a:latin typeface="Times New Roman" pitchFamily="18" charset="0"/>
              </a:rPr>
              <a:t>4. </a:t>
            </a:r>
            <a:r>
              <a:rPr lang="en-US" sz="2900" b="1" u="sng" smtClean="0">
                <a:solidFill>
                  <a:srgbClr val="006600"/>
                </a:solidFill>
                <a:latin typeface="Times New Roman" pitchFamily="18" charset="0"/>
              </a:rPr>
              <a:t>Decision Criterion</a:t>
            </a:r>
            <a:r>
              <a:rPr lang="en-US" sz="2900" smtClean="0">
                <a:latin typeface="Times New Roman" pitchFamily="18" charset="0"/>
              </a:rPr>
              <a:t>: The Test Statistic calculated in the previous step is now classified to fall within the acceptance region or the rejection region at the given level of significance. Accordingly the null hypothesis is accepted or rejected.</a:t>
            </a:r>
          </a:p>
          <a:p>
            <a:pPr marL="65088" indent="-65088" algn="just" eaLnBrk="1" hangingPunct="1">
              <a:lnSpc>
                <a:spcPct val="90000"/>
              </a:lnSpc>
              <a:buFontTx/>
              <a:buNone/>
            </a:pPr>
            <a:r>
              <a:rPr lang="en-US" sz="2900" smtClean="0">
                <a:latin typeface="Times New Roman" pitchFamily="18" charset="0"/>
              </a:rPr>
              <a:t>5. </a:t>
            </a:r>
            <a:r>
              <a:rPr lang="en-US" sz="2900" b="1" u="sng" smtClean="0">
                <a:solidFill>
                  <a:srgbClr val="006600"/>
                </a:solidFill>
                <a:latin typeface="Times New Roman" pitchFamily="18" charset="0"/>
              </a:rPr>
              <a:t>Conclusion</a:t>
            </a:r>
            <a:r>
              <a:rPr lang="en-US" sz="2900" smtClean="0">
                <a:latin typeface="Times New Roman" pitchFamily="18" charset="0"/>
              </a:rPr>
              <a:t>: On the basis of the decision the conclusion is stated.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715962"/>
          </a:xfrm>
        </p:spPr>
        <p:txBody>
          <a:bodyPr>
            <a:normAutofit/>
          </a:bodyPr>
          <a:lstStyle/>
          <a:p>
            <a:pPr eaLnBrk="1" hangingPunct="1"/>
            <a:r>
              <a:rPr lang="en-US" sz="4000" b="1" u="sng" smtClean="0">
                <a:latin typeface="Times New Roman" pitchFamily="18" charset="0"/>
              </a:rPr>
              <a:t>ERRORS IN DECISION MAKING</a:t>
            </a:r>
          </a:p>
        </p:txBody>
      </p:sp>
      <p:sp>
        <p:nvSpPr>
          <p:cNvPr id="16387" name="Rectangle 3"/>
          <p:cNvSpPr>
            <a:spLocks noGrp="1" noChangeArrowheads="1"/>
          </p:cNvSpPr>
          <p:nvPr>
            <p:ph idx="1"/>
          </p:nvPr>
        </p:nvSpPr>
        <p:spPr>
          <a:xfrm>
            <a:off x="457200" y="1066800"/>
            <a:ext cx="8229600" cy="5486400"/>
          </a:xfrm>
        </p:spPr>
        <p:txBody>
          <a:bodyPr/>
          <a:lstStyle/>
          <a:p>
            <a:pPr marL="347663" indent="-347663" algn="just" eaLnBrk="1" hangingPunct="1">
              <a:lnSpc>
                <a:spcPct val="90000"/>
              </a:lnSpc>
              <a:buFont typeface="Wingdings" pitchFamily="2" charset="2"/>
              <a:buChar char="Ø"/>
            </a:pPr>
            <a:r>
              <a:rPr lang="en-US" sz="3300" dirty="0" smtClean="0">
                <a:latin typeface="Times New Roman" pitchFamily="18" charset="0"/>
              </a:rPr>
              <a:t>The problem of testing of a hypothesis is actually a problem of deciding whether to accept or to reject the null hypothesis H</a:t>
            </a:r>
            <a:r>
              <a:rPr lang="en-US" sz="3300" baseline="-25000" dirty="0" smtClean="0">
                <a:latin typeface="Times New Roman" pitchFamily="18" charset="0"/>
              </a:rPr>
              <a:t>0</a:t>
            </a:r>
            <a:r>
              <a:rPr lang="en-US" sz="3300" dirty="0" smtClean="0">
                <a:latin typeface="Times New Roman" pitchFamily="18" charset="0"/>
              </a:rPr>
              <a:t>, in favor of alternate hypothesis H</a:t>
            </a:r>
            <a:r>
              <a:rPr lang="en-US" sz="3300" baseline="-25000" dirty="0" smtClean="0">
                <a:latin typeface="Times New Roman" pitchFamily="18" charset="0"/>
              </a:rPr>
              <a:t>1</a:t>
            </a:r>
            <a:r>
              <a:rPr lang="en-US" sz="3300" dirty="0" smtClean="0">
                <a:latin typeface="Times New Roman" pitchFamily="18" charset="0"/>
              </a:rPr>
              <a:t>. </a:t>
            </a:r>
          </a:p>
          <a:p>
            <a:pPr marL="347663" indent="-347663" algn="just" eaLnBrk="1" hangingPunct="1">
              <a:lnSpc>
                <a:spcPct val="90000"/>
              </a:lnSpc>
              <a:buFont typeface="Wingdings" pitchFamily="2" charset="2"/>
              <a:buChar char="Ø"/>
            </a:pPr>
            <a:endParaRPr lang="en-US" sz="3300" dirty="0" smtClean="0">
              <a:latin typeface="Times New Roman" pitchFamily="18" charset="0"/>
            </a:endParaRPr>
          </a:p>
          <a:p>
            <a:pPr marL="347663" indent="-347663" algn="just" eaLnBrk="1" hangingPunct="1">
              <a:lnSpc>
                <a:spcPct val="90000"/>
              </a:lnSpc>
              <a:buFont typeface="Wingdings" pitchFamily="2" charset="2"/>
              <a:buChar char="Ø"/>
            </a:pPr>
            <a:r>
              <a:rPr lang="en-US" sz="3300" dirty="0" smtClean="0">
                <a:latin typeface="Times New Roman" pitchFamily="18" charset="0"/>
              </a:rPr>
              <a:t>The decision of rejecting or accepting of the null hypothesis is taken on the basis of observations made only on a sample of units selected from the population. This decision cannot be always correct. When this decision is not correct, an error is said to occur.</a:t>
            </a:r>
            <a:r>
              <a:rPr lang="en-US" dirty="0" smtClean="0">
                <a:latin typeface="Times New Roman"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idx="1"/>
          </p:nvPr>
        </p:nvSpPr>
        <p:spPr>
          <a:xfrm>
            <a:off x="457200" y="304800"/>
            <a:ext cx="8229600" cy="6096000"/>
          </a:xfrm>
        </p:spPr>
        <p:txBody>
          <a:bodyPr/>
          <a:lstStyle/>
          <a:p>
            <a:pPr marL="0" indent="0" algn="just" eaLnBrk="1" hangingPunct="1">
              <a:buFontTx/>
              <a:buNone/>
            </a:pPr>
            <a:r>
              <a:rPr lang="en-US" dirty="0" smtClean="0">
                <a:latin typeface="Times New Roman" pitchFamily="18" charset="0"/>
              </a:rPr>
              <a:t>States of nature are something that you, as a decision maker has no control over. </a:t>
            </a:r>
          </a:p>
          <a:p>
            <a:pPr marL="0" indent="0" algn="just" eaLnBrk="1" hangingPunct="1">
              <a:buFontTx/>
              <a:buNone/>
            </a:pPr>
            <a:r>
              <a:rPr lang="en-US" dirty="0" smtClean="0">
                <a:latin typeface="Times New Roman" pitchFamily="18" charset="0"/>
              </a:rPr>
              <a:t>Either it is, or it isn't. This represents the true nature of things. </a:t>
            </a:r>
          </a:p>
          <a:p>
            <a:pPr marL="0" indent="0" algn="just" eaLnBrk="1" hangingPunct="1">
              <a:buFontTx/>
              <a:buNone/>
            </a:pPr>
            <a:endParaRPr lang="en-US" dirty="0" smtClean="0">
              <a:latin typeface="Times New Roman" pitchFamily="18" charset="0"/>
            </a:endParaRPr>
          </a:p>
          <a:p>
            <a:pPr marL="0" indent="0" algn="just" eaLnBrk="1" hangingPunct="1">
              <a:buFontTx/>
              <a:buNone/>
            </a:pPr>
            <a:r>
              <a:rPr lang="en-US" dirty="0" smtClean="0">
                <a:latin typeface="Times New Roman" pitchFamily="18" charset="0"/>
              </a:rPr>
              <a:t>Possible states of nature </a:t>
            </a:r>
            <a:r>
              <a:rPr lang="en-US" i="1" dirty="0" smtClean="0">
                <a:latin typeface="Times New Roman" pitchFamily="18" charset="0"/>
              </a:rPr>
              <a:t>(Based on H</a:t>
            </a:r>
            <a:r>
              <a:rPr lang="en-US" i="1" baseline="-25000" dirty="0" smtClean="0">
                <a:latin typeface="Times New Roman" pitchFamily="18" charset="0"/>
              </a:rPr>
              <a:t>0</a:t>
            </a:r>
            <a:r>
              <a:rPr lang="en-US" i="1" dirty="0" smtClean="0">
                <a:latin typeface="Times New Roman" pitchFamily="18" charset="0"/>
              </a:rPr>
              <a:t>)</a:t>
            </a:r>
            <a:r>
              <a:rPr lang="en-US" dirty="0" smtClean="0">
                <a:latin typeface="Times New Roman" pitchFamily="18" charset="0"/>
              </a:rPr>
              <a:t> </a:t>
            </a:r>
          </a:p>
          <a:p>
            <a:pPr marL="0" indent="0" algn="just" eaLnBrk="1" hangingPunct="1">
              <a:buFontTx/>
              <a:buNone/>
            </a:pPr>
            <a:endParaRPr lang="en-US" dirty="0" smtClean="0">
              <a:latin typeface="Times New Roman" pitchFamily="18" charset="0"/>
            </a:endParaRPr>
          </a:p>
          <a:p>
            <a:pPr marL="0" indent="0" algn="just" eaLnBrk="1" hangingPunct="1">
              <a:buFont typeface="Wingdings" pitchFamily="2" charset="2"/>
              <a:buChar char="Ø"/>
            </a:pPr>
            <a:r>
              <a:rPr lang="en-US" dirty="0" smtClean="0">
                <a:latin typeface="Times New Roman" pitchFamily="18" charset="0"/>
              </a:rPr>
              <a:t> </a:t>
            </a:r>
            <a:r>
              <a:rPr lang="en-US" dirty="0" smtClean="0">
                <a:latin typeface="Times New Roman" pitchFamily="18" charset="0"/>
              </a:rPr>
              <a:t>Crew member is </a:t>
            </a:r>
            <a:r>
              <a:rPr lang="en-US" dirty="0" smtClean="0">
                <a:latin typeface="Times New Roman" pitchFamily="18" charset="0"/>
              </a:rPr>
              <a:t>alive (H</a:t>
            </a:r>
            <a:r>
              <a:rPr lang="en-US" baseline="-25000" dirty="0" smtClean="0">
                <a:latin typeface="Times New Roman" pitchFamily="18" charset="0"/>
              </a:rPr>
              <a:t>0</a:t>
            </a:r>
            <a:r>
              <a:rPr lang="en-US" dirty="0" smtClean="0">
                <a:latin typeface="Times New Roman" pitchFamily="18" charset="0"/>
              </a:rPr>
              <a:t> true </a:t>
            </a:r>
            <a:r>
              <a:rPr lang="en-US" dirty="0" smtClean="0">
                <a:latin typeface="Times New Roman" pitchFamily="18" charset="0"/>
              </a:rPr>
              <a:t>/H</a:t>
            </a:r>
            <a:r>
              <a:rPr lang="en-US" baseline="-25000" dirty="0" smtClean="0">
                <a:latin typeface="Times New Roman" pitchFamily="18" charset="0"/>
              </a:rPr>
              <a:t>1</a:t>
            </a:r>
            <a:r>
              <a:rPr lang="en-US" dirty="0" smtClean="0">
                <a:latin typeface="Times New Roman" pitchFamily="18" charset="0"/>
              </a:rPr>
              <a:t> </a:t>
            </a:r>
            <a:r>
              <a:rPr lang="en-US" dirty="0" smtClean="0">
                <a:latin typeface="Times New Roman" pitchFamily="18" charset="0"/>
              </a:rPr>
              <a:t>false ) </a:t>
            </a:r>
          </a:p>
          <a:p>
            <a:pPr marL="0" indent="0" algn="just">
              <a:buFont typeface="Wingdings" pitchFamily="2" charset="2"/>
              <a:buChar char="Ø"/>
            </a:pPr>
            <a:r>
              <a:rPr lang="en-US" dirty="0" smtClean="0">
                <a:latin typeface="Times New Roman" pitchFamily="18" charset="0"/>
              </a:rPr>
              <a:t> </a:t>
            </a:r>
            <a:r>
              <a:rPr lang="en-US" dirty="0" smtClean="0">
                <a:latin typeface="Times New Roman" pitchFamily="18" charset="0"/>
              </a:rPr>
              <a:t>Crew member </a:t>
            </a:r>
            <a:r>
              <a:rPr lang="en-US" dirty="0" smtClean="0">
                <a:latin typeface="Times New Roman" pitchFamily="18" charset="0"/>
              </a:rPr>
              <a:t>is dead (H</a:t>
            </a:r>
            <a:r>
              <a:rPr lang="en-US" baseline="-25000" dirty="0" smtClean="0">
                <a:latin typeface="Times New Roman" pitchFamily="18" charset="0"/>
              </a:rPr>
              <a:t>0</a:t>
            </a:r>
            <a:r>
              <a:rPr lang="en-US" dirty="0" smtClean="0">
                <a:latin typeface="Times New Roman" pitchFamily="18" charset="0"/>
              </a:rPr>
              <a:t> false </a:t>
            </a:r>
            <a:r>
              <a:rPr lang="en-US" dirty="0" smtClean="0">
                <a:latin typeface="Times New Roman" pitchFamily="18" charset="0"/>
              </a:rPr>
              <a:t>/ </a:t>
            </a:r>
            <a:r>
              <a:rPr lang="en-US" dirty="0" smtClean="0">
                <a:latin typeface="Times New Roman" pitchFamily="18" charset="0"/>
              </a:rPr>
              <a:t>H</a:t>
            </a:r>
            <a:r>
              <a:rPr lang="en-US" baseline="-25000" dirty="0" smtClean="0">
                <a:latin typeface="Times New Roman" pitchFamily="18" charset="0"/>
              </a:rPr>
              <a:t>1</a:t>
            </a:r>
            <a:r>
              <a:rPr lang="en-US" dirty="0" smtClean="0">
                <a:latin typeface="Times New Roman" pitchFamily="18" charset="0"/>
              </a:rPr>
              <a:t> true)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idx="1"/>
          </p:nvPr>
        </p:nvSpPr>
        <p:spPr>
          <a:xfrm>
            <a:off x="457200" y="304800"/>
            <a:ext cx="8229600" cy="6248400"/>
          </a:xfrm>
        </p:spPr>
        <p:txBody>
          <a:bodyPr/>
          <a:lstStyle/>
          <a:p>
            <a:pPr marL="0" indent="0" algn="just" eaLnBrk="1" hangingPunct="1">
              <a:lnSpc>
                <a:spcPct val="90000"/>
              </a:lnSpc>
              <a:buFontTx/>
              <a:buNone/>
            </a:pPr>
            <a:r>
              <a:rPr lang="en-US" dirty="0" smtClean="0">
                <a:latin typeface="Times New Roman" pitchFamily="18" charset="0"/>
              </a:rPr>
              <a:t>Decisions are something that you have control over. </a:t>
            </a:r>
          </a:p>
          <a:p>
            <a:pPr marL="0" indent="0" algn="just" eaLnBrk="1" hangingPunct="1">
              <a:lnSpc>
                <a:spcPct val="90000"/>
              </a:lnSpc>
              <a:buFontTx/>
              <a:buNone/>
            </a:pPr>
            <a:r>
              <a:rPr lang="en-US" dirty="0" smtClean="0">
                <a:latin typeface="Times New Roman" pitchFamily="18" charset="0"/>
              </a:rPr>
              <a:t>You may make a correct decision or an incorrect decision. </a:t>
            </a:r>
          </a:p>
          <a:p>
            <a:pPr marL="0" indent="0" algn="just">
              <a:lnSpc>
                <a:spcPct val="90000"/>
              </a:lnSpc>
              <a:buNone/>
            </a:pPr>
            <a:r>
              <a:rPr lang="en-US" dirty="0" smtClean="0">
                <a:latin typeface="Times New Roman" pitchFamily="18" charset="0"/>
              </a:rPr>
              <a:t>It depends on the state of nature as to whether your decision is correct or </a:t>
            </a:r>
            <a:r>
              <a:rPr lang="en-US" dirty="0" smtClean="0">
                <a:latin typeface="Times New Roman" pitchFamily="18" charset="0"/>
              </a:rPr>
              <a:t>in</a:t>
            </a:r>
            <a:r>
              <a:rPr lang="en-US" dirty="0" smtClean="0">
                <a:latin typeface="Times New Roman" pitchFamily="18" charset="0"/>
              </a:rPr>
              <a:t>correct</a:t>
            </a:r>
            <a:r>
              <a:rPr lang="en-US" dirty="0" smtClean="0">
                <a:latin typeface="Times New Roman" pitchFamily="18" charset="0"/>
              </a:rPr>
              <a:t>. </a:t>
            </a:r>
            <a:endParaRPr lang="en-US" dirty="0" smtClean="0">
              <a:latin typeface="Times New Roman" pitchFamily="18" charset="0"/>
            </a:endParaRPr>
          </a:p>
          <a:p>
            <a:pPr marL="0" indent="0" algn="just" eaLnBrk="1" hangingPunct="1">
              <a:lnSpc>
                <a:spcPct val="90000"/>
              </a:lnSpc>
              <a:buFontTx/>
              <a:buNone/>
            </a:pPr>
            <a:r>
              <a:rPr lang="en-US" dirty="0" smtClean="0">
                <a:latin typeface="Times New Roman" pitchFamily="18" charset="0"/>
              </a:rPr>
              <a:t>Possible decisions </a:t>
            </a:r>
            <a:r>
              <a:rPr lang="en-US" i="1" dirty="0" smtClean="0">
                <a:latin typeface="Times New Roman" pitchFamily="18" charset="0"/>
              </a:rPr>
              <a:t>(Based on H</a:t>
            </a:r>
            <a:r>
              <a:rPr lang="en-US" i="1" baseline="-25000" dirty="0" smtClean="0">
                <a:latin typeface="Times New Roman" pitchFamily="18" charset="0"/>
              </a:rPr>
              <a:t>0</a:t>
            </a:r>
            <a:r>
              <a:rPr lang="en-US" i="1" dirty="0" smtClean="0">
                <a:latin typeface="Times New Roman" pitchFamily="18" charset="0"/>
              </a:rPr>
              <a:t>)</a:t>
            </a:r>
            <a:r>
              <a:rPr lang="en-US" dirty="0" smtClean="0">
                <a:latin typeface="Times New Roman" pitchFamily="18" charset="0"/>
              </a:rPr>
              <a:t> / conclusions </a:t>
            </a:r>
            <a:r>
              <a:rPr lang="en-US" i="1" dirty="0" smtClean="0">
                <a:latin typeface="Times New Roman" pitchFamily="18" charset="0"/>
              </a:rPr>
              <a:t>(Based on claim)</a:t>
            </a:r>
            <a:r>
              <a:rPr lang="en-US" dirty="0" smtClean="0">
                <a:latin typeface="Times New Roman" pitchFamily="18" charset="0"/>
              </a:rPr>
              <a:t> </a:t>
            </a:r>
          </a:p>
          <a:p>
            <a:pPr marL="0" indent="0" algn="just" eaLnBrk="1" hangingPunct="1">
              <a:lnSpc>
                <a:spcPct val="90000"/>
              </a:lnSpc>
              <a:buFont typeface="Wingdings" pitchFamily="2" charset="2"/>
              <a:buChar char="Ø"/>
            </a:pPr>
            <a:r>
              <a:rPr lang="en-US" dirty="0" smtClean="0">
                <a:latin typeface="Times New Roman" pitchFamily="18" charset="0"/>
              </a:rPr>
              <a:t> Reject </a:t>
            </a:r>
            <a:r>
              <a:rPr lang="en-US" dirty="0" smtClean="0">
                <a:latin typeface="Times New Roman" pitchFamily="18" charset="0"/>
              </a:rPr>
              <a:t>H</a:t>
            </a:r>
            <a:r>
              <a:rPr lang="en-US" baseline="-25000" dirty="0" smtClean="0">
                <a:latin typeface="Times New Roman" pitchFamily="18" charset="0"/>
              </a:rPr>
              <a:t>0</a:t>
            </a:r>
            <a:r>
              <a:rPr lang="en-US" dirty="0" smtClean="0">
                <a:latin typeface="Times New Roman" pitchFamily="18" charset="0"/>
              </a:rPr>
              <a:t> if sufficient </a:t>
            </a:r>
            <a:r>
              <a:rPr lang="en-US" dirty="0" smtClean="0">
                <a:latin typeface="Times New Roman" pitchFamily="18" charset="0"/>
              </a:rPr>
              <a:t>evidence to say patient </a:t>
            </a:r>
          </a:p>
          <a:p>
            <a:pPr marL="0" indent="0" algn="just" eaLnBrk="1" hangingPunct="1">
              <a:lnSpc>
                <a:spcPct val="90000"/>
              </a:lnSpc>
              <a:buFont typeface="Wingdings" pitchFamily="2" charset="2"/>
              <a:buNone/>
            </a:pPr>
            <a:r>
              <a:rPr lang="en-US" dirty="0" smtClean="0">
                <a:latin typeface="Times New Roman" pitchFamily="18" charset="0"/>
              </a:rPr>
              <a:t>    is </a:t>
            </a:r>
            <a:r>
              <a:rPr lang="en-US" dirty="0" smtClean="0">
                <a:latin typeface="Times New Roman" pitchFamily="18" charset="0"/>
              </a:rPr>
              <a:t>dead, is available </a:t>
            </a:r>
            <a:endParaRPr lang="en-US" dirty="0" smtClean="0">
              <a:latin typeface="Times New Roman" pitchFamily="18" charset="0"/>
            </a:endParaRPr>
          </a:p>
          <a:p>
            <a:pPr marL="0" indent="0" algn="just" eaLnBrk="1" hangingPunct="1">
              <a:lnSpc>
                <a:spcPct val="90000"/>
              </a:lnSpc>
              <a:buFont typeface="Wingdings" pitchFamily="2" charset="2"/>
              <a:buChar char="Ø"/>
            </a:pPr>
            <a:r>
              <a:rPr lang="en-US" dirty="0" smtClean="0">
                <a:latin typeface="Times New Roman" pitchFamily="18" charset="0"/>
              </a:rPr>
              <a:t> Fail to Reject </a:t>
            </a:r>
            <a:r>
              <a:rPr lang="en-US" dirty="0" smtClean="0">
                <a:latin typeface="Times New Roman" pitchFamily="18" charset="0"/>
              </a:rPr>
              <a:t>H</a:t>
            </a:r>
            <a:r>
              <a:rPr lang="en-US" baseline="-25000" dirty="0" smtClean="0">
                <a:latin typeface="Times New Roman" pitchFamily="18" charset="0"/>
              </a:rPr>
              <a:t>0 </a:t>
            </a:r>
            <a:r>
              <a:rPr lang="en-US" dirty="0" smtClean="0">
                <a:latin typeface="Times New Roman" pitchFamily="18" charset="0"/>
              </a:rPr>
              <a:t>if sufficient </a:t>
            </a:r>
            <a:r>
              <a:rPr lang="en-US" dirty="0" smtClean="0">
                <a:latin typeface="Times New Roman" pitchFamily="18" charset="0"/>
              </a:rPr>
              <a:t>evidence to </a:t>
            </a:r>
          </a:p>
          <a:p>
            <a:pPr marL="0" indent="0" algn="just" eaLnBrk="1" hangingPunct="1">
              <a:lnSpc>
                <a:spcPct val="90000"/>
              </a:lnSpc>
              <a:buFont typeface="Wingdings" pitchFamily="2" charset="2"/>
              <a:buNone/>
            </a:pPr>
            <a:r>
              <a:rPr lang="en-US" dirty="0" smtClean="0">
                <a:latin typeface="Times New Roman" pitchFamily="18" charset="0"/>
              </a:rPr>
              <a:t>    say patient is </a:t>
            </a:r>
            <a:r>
              <a:rPr lang="en-US" dirty="0" smtClean="0">
                <a:latin typeface="Times New Roman" pitchFamily="18" charset="0"/>
              </a:rPr>
              <a:t>dead, is not available  </a:t>
            </a:r>
            <a:endParaRPr lang="en-US" dirty="0" smtClean="0">
              <a:latin typeface="Times New Roman" pitchFamily="18" charset="0"/>
            </a:endParaRPr>
          </a:p>
          <a:p>
            <a:pPr marL="0" indent="0" eaLnBrk="1" hangingPunct="1">
              <a:lnSpc>
                <a:spcPct val="90000"/>
              </a:lnSpc>
              <a:buFontTx/>
              <a:buNone/>
            </a:pPr>
            <a:endParaRPr lang="en-US" dirty="0" smtClean="0">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dirty="0" smtClean="0">
                <a:latin typeface="Times New Roman" pitchFamily="18" charset="0"/>
              </a:rPr>
              <a:t>Statistically speaking</a:t>
            </a:r>
          </a:p>
        </p:txBody>
      </p:sp>
      <p:graphicFrame>
        <p:nvGraphicFramePr>
          <p:cNvPr id="1026" name="Object 3"/>
          <p:cNvGraphicFramePr>
            <a:graphicFrameLocks noChangeAspect="1"/>
          </p:cNvGraphicFramePr>
          <p:nvPr>
            <p:ph idx="1"/>
          </p:nvPr>
        </p:nvGraphicFramePr>
        <p:xfrm>
          <a:off x="833438" y="2076450"/>
          <a:ext cx="7043737" cy="4171950"/>
        </p:xfrm>
        <a:graphic>
          <a:graphicData uri="http://schemas.openxmlformats.org/presentationml/2006/ole">
            <p:oleObj spid="_x0000_s1026" name="Document" r:id="rId3" imgW="7158540" imgH="4067315"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381000"/>
            <a:ext cx="8229600" cy="6248400"/>
          </a:xfrm>
        </p:spPr>
        <p:txBody>
          <a:bodyPr>
            <a:normAutofit fontScale="92500" lnSpcReduction="20000"/>
          </a:bodyPr>
          <a:lstStyle/>
          <a:p>
            <a:pPr marL="0" indent="0" algn="just">
              <a:lnSpc>
                <a:spcPct val="90000"/>
              </a:lnSpc>
              <a:buFont typeface="Wingdings" pitchFamily="2" charset="2"/>
              <a:buNone/>
            </a:pPr>
            <a:r>
              <a:rPr lang="en-US" sz="3000" dirty="0">
                <a:latin typeface="Times New Roman" pitchFamily="18" charset="0"/>
              </a:rPr>
              <a:t>A statistical </a:t>
            </a:r>
            <a:r>
              <a:rPr lang="en-US" sz="3000" b="0" u="sng" dirty="0">
                <a:solidFill>
                  <a:srgbClr val="0000CC"/>
                </a:solidFill>
                <a:latin typeface="Times New Roman" pitchFamily="18" charset="0"/>
              </a:rPr>
              <a:t>population</a:t>
            </a:r>
            <a:r>
              <a:rPr lang="en-US" sz="3000" dirty="0">
                <a:latin typeface="Times New Roman" pitchFamily="18" charset="0"/>
              </a:rPr>
              <a:t> is </a:t>
            </a:r>
            <a:r>
              <a:rPr lang="en-US" sz="3000" dirty="0" smtClean="0">
                <a:latin typeface="Times New Roman" pitchFamily="18" charset="0"/>
              </a:rPr>
              <a:t>the aggregate of all the units pertaining to a study.</a:t>
            </a:r>
            <a:endParaRPr lang="en-US" sz="3000" dirty="0">
              <a:latin typeface="Times New Roman" pitchFamily="18" charset="0"/>
            </a:endParaRPr>
          </a:p>
          <a:p>
            <a:pPr marL="0" indent="0" algn="just">
              <a:lnSpc>
                <a:spcPct val="90000"/>
              </a:lnSpc>
              <a:buFont typeface="Wingdings" pitchFamily="2" charset="2"/>
              <a:buNone/>
            </a:pPr>
            <a:r>
              <a:rPr lang="en-US" sz="3000" dirty="0" smtClean="0">
                <a:latin typeface="Times New Roman" pitchFamily="18" charset="0"/>
              </a:rPr>
              <a:t>i.e. it is the set of all elements about which we wish to make inferences.</a:t>
            </a:r>
          </a:p>
          <a:p>
            <a:pPr marL="0" indent="0" algn="just">
              <a:lnSpc>
                <a:spcPct val="90000"/>
              </a:lnSpc>
              <a:buFont typeface="Wingdings" pitchFamily="2" charset="2"/>
              <a:buNone/>
            </a:pPr>
            <a:endParaRPr lang="en-US" sz="2200" dirty="0">
              <a:latin typeface="Times New Roman" pitchFamily="18" charset="0"/>
            </a:endParaRPr>
          </a:p>
          <a:p>
            <a:pPr marL="0" indent="0" algn="just">
              <a:lnSpc>
                <a:spcPct val="90000"/>
              </a:lnSpc>
              <a:buFont typeface="Wingdings" pitchFamily="2" charset="2"/>
              <a:buNone/>
            </a:pPr>
            <a:r>
              <a:rPr lang="en-US" sz="3000" dirty="0">
                <a:latin typeface="Times New Roman" pitchFamily="18" charset="0"/>
              </a:rPr>
              <a:t>A </a:t>
            </a:r>
            <a:r>
              <a:rPr lang="en-US" sz="3000" b="0" u="sng" dirty="0">
                <a:solidFill>
                  <a:srgbClr val="0000CC"/>
                </a:solidFill>
                <a:latin typeface="Times New Roman" pitchFamily="18" charset="0"/>
              </a:rPr>
              <a:t>sample</a:t>
            </a:r>
            <a:r>
              <a:rPr lang="en-US" sz="3000" dirty="0">
                <a:latin typeface="Times New Roman" pitchFamily="18" charset="0"/>
              </a:rPr>
              <a:t> is a subset of a population. </a:t>
            </a:r>
            <a:endParaRPr lang="en-US" sz="3000" dirty="0" smtClean="0">
              <a:latin typeface="Times New Roman" pitchFamily="18" charset="0"/>
            </a:endParaRPr>
          </a:p>
          <a:p>
            <a:pPr marL="0" indent="0" algn="just">
              <a:lnSpc>
                <a:spcPct val="90000"/>
              </a:lnSpc>
              <a:buFont typeface="Wingdings" pitchFamily="2" charset="2"/>
              <a:buNone/>
            </a:pPr>
            <a:endParaRPr lang="en-US" sz="2200" dirty="0">
              <a:latin typeface="Times New Roman" pitchFamily="18" charset="0"/>
            </a:endParaRPr>
          </a:p>
          <a:p>
            <a:pPr marL="0" indent="0" algn="just">
              <a:lnSpc>
                <a:spcPct val="90000"/>
              </a:lnSpc>
              <a:buFont typeface="Wingdings" pitchFamily="2" charset="2"/>
              <a:buNone/>
            </a:pPr>
            <a:r>
              <a:rPr lang="en-US" sz="3000" dirty="0" smtClean="0">
                <a:latin typeface="Times New Roman" pitchFamily="18" charset="0"/>
              </a:rPr>
              <a:t>The process of drawing a sample from a large population is called </a:t>
            </a:r>
            <a:r>
              <a:rPr lang="en-US" sz="3000" u="sng" dirty="0" smtClean="0">
                <a:solidFill>
                  <a:srgbClr val="0000CC"/>
                </a:solidFill>
                <a:latin typeface="Times New Roman" pitchFamily="18" charset="0"/>
              </a:rPr>
              <a:t>sampling</a:t>
            </a:r>
            <a:r>
              <a:rPr lang="en-US" sz="3000" dirty="0" smtClean="0">
                <a:latin typeface="Times New Roman" pitchFamily="18" charset="0"/>
              </a:rPr>
              <a:t>.</a:t>
            </a:r>
          </a:p>
          <a:p>
            <a:pPr marL="0" indent="0" algn="just">
              <a:lnSpc>
                <a:spcPct val="90000"/>
              </a:lnSpc>
              <a:buFont typeface="Wingdings" pitchFamily="2" charset="2"/>
              <a:buNone/>
            </a:pPr>
            <a:endParaRPr lang="en-US" sz="2200" dirty="0" smtClean="0">
              <a:latin typeface="Times New Roman" pitchFamily="18" charset="0"/>
            </a:endParaRPr>
          </a:p>
          <a:p>
            <a:pPr marL="0" indent="0" algn="just">
              <a:lnSpc>
                <a:spcPct val="80000"/>
              </a:lnSpc>
              <a:buFont typeface="Wingdings" pitchFamily="2" charset="2"/>
              <a:buNone/>
            </a:pPr>
            <a:r>
              <a:rPr lang="en-US" sz="3000" u="sng" dirty="0" smtClean="0">
                <a:solidFill>
                  <a:srgbClr val="0000CC"/>
                </a:solidFill>
                <a:latin typeface="Times New Roman" pitchFamily="18" charset="0"/>
              </a:rPr>
              <a:t>STATISTIC</a:t>
            </a:r>
            <a:r>
              <a:rPr lang="en-US" sz="3000" dirty="0" smtClean="0">
                <a:latin typeface="Times New Roman" pitchFamily="18" charset="0"/>
              </a:rPr>
              <a:t>: Characteristic or measure obtained from a sample. </a:t>
            </a:r>
          </a:p>
          <a:p>
            <a:pPr marL="0" indent="0" algn="just">
              <a:lnSpc>
                <a:spcPct val="80000"/>
              </a:lnSpc>
              <a:buFont typeface="Wingdings" pitchFamily="2" charset="2"/>
              <a:buNone/>
            </a:pPr>
            <a:endParaRPr lang="en-US" sz="2400" dirty="0" smtClean="0">
              <a:latin typeface="Times New Roman" pitchFamily="18" charset="0"/>
            </a:endParaRPr>
          </a:p>
          <a:p>
            <a:pPr marL="0" indent="0" algn="just">
              <a:lnSpc>
                <a:spcPct val="80000"/>
              </a:lnSpc>
              <a:buClr>
                <a:schemeClr val="tx1"/>
              </a:buClr>
              <a:buFont typeface="Wingdings" pitchFamily="2" charset="2"/>
              <a:buNone/>
            </a:pPr>
            <a:r>
              <a:rPr lang="en-US" sz="3000" u="sng" dirty="0" smtClean="0">
                <a:solidFill>
                  <a:srgbClr val="0000CC"/>
                </a:solidFill>
                <a:latin typeface="Times New Roman" pitchFamily="18" charset="0"/>
              </a:rPr>
              <a:t>PARAMETER</a:t>
            </a:r>
            <a:r>
              <a:rPr lang="en-US" sz="3000" dirty="0" smtClean="0">
                <a:latin typeface="Times New Roman" pitchFamily="18" charset="0"/>
              </a:rPr>
              <a:t>: Characteristic or measure obtained from a population.</a:t>
            </a:r>
            <a:r>
              <a:rPr lang="en-US" sz="3000" dirty="0" smtClean="0"/>
              <a:t> </a:t>
            </a:r>
          </a:p>
          <a:p>
            <a:pPr marL="0" indent="0">
              <a:lnSpc>
                <a:spcPct val="80000"/>
              </a:lnSpc>
              <a:buClr>
                <a:schemeClr val="tx1"/>
              </a:buClr>
              <a:buFont typeface="Wingdings" pitchFamily="2" charset="2"/>
              <a:buNone/>
            </a:pPr>
            <a:endParaRPr lang="en-US" sz="2400" dirty="0" smtClean="0">
              <a:latin typeface="Times New Roman" pitchFamily="18" charset="0"/>
            </a:endParaRPr>
          </a:p>
          <a:p>
            <a:pPr marL="0" indent="0" algn="just">
              <a:lnSpc>
                <a:spcPct val="80000"/>
              </a:lnSpc>
              <a:buClr>
                <a:schemeClr val="tx1"/>
              </a:buClr>
              <a:buFont typeface="Wingdings" pitchFamily="2" charset="2"/>
              <a:buNone/>
            </a:pPr>
            <a:r>
              <a:rPr lang="en-US" sz="3000" dirty="0" smtClean="0">
                <a:latin typeface="Times New Roman" pitchFamily="18" charset="0"/>
              </a:rPr>
              <a:t>A </a:t>
            </a:r>
            <a:r>
              <a:rPr lang="en-US" sz="3000" dirty="0" smtClean="0">
                <a:solidFill>
                  <a:srgbClr val="0000CC"/>
                </a:solidFill>
                <a:latin typeface="Times New Roman" pitchFamily="18" charset="0"/>
              </a:rPr>
              <a:t>sampling distribution</a:t>
            </a:r>
            <a:r>
              <a:rPr lang="en-US" sz="3000" dirty="0" smtClean="0">
                <a:latin typeface="Times New Roman" pitchFamily="18" charset="0"/>
              </a:rPr>
              <a:t> is the probability distribution, under repeated sampling of the population, of a given </a:t>
            </a:r>
            <a:r>
              <a:rPr lang="en-US" sz="3000" dirty="0" smtClean="0">
                <a:solidFill>
                  <a:srgbClr val="002060"/>
                </a:solidFill>
                <a:latin typeface="Times New Roman" pitchFamily="18" charset="0"/>
              </a:rPr>
              <a:t>statistic</a:t>
            </a:r>
            <a:r>
              <a:rPr lang="en-US" sz="3000" dirty="0" smtClean="0">
                <a:latin typeface="Times New Roman" pitchFamily="18" charset="0"/>
              </a:rPr>
              <a:t>.</a:t>
            </a:r>
          </a:p>
          <a:p>
            <a:pPr marL="0" indent="0" algn="just">
              <a:lnSpc>
                <a:spcPct val="90000"/>
              </a:lnSpc>
              <a:buFont typeface="Wingdings" pitchFamily="2" charset="2"/>
              <a:buNone/>
            </a:pPr>
            <a:endParaRPr lang="en-US" dirty="0" smtClean="0">
              <a:latin typeface="Times New Roman" pitchFamily="18" charset="0"/>
            </a:endParaRPr>
          </a:p>
          <a:p>
            <a:pPr marL="0" indent="0" algn="just">
              <a:lnSpc>
                <a:spcPct val="90000"/>
              </a:lnSpc>
              <a:buFont typeface="Wingdings" pitchFamily="2" charset="2"/>
              <a:buNone/>
            </a:pPr>
            <a:endParaRPr lang="en-US" dirty="0">
              <a:latin typeface="Times New Roman" pitchFamily="18" charset="0"/>
            </a:endParaRPr>
          </a:p>
          <a:p>
            <a:pPr marL="0" indent="0" algn="just">
              <a:lnSpc>
                <a:spcPct val="90000"/>
              </a:lnSpc>
              <a:buFont typeface="Wingdings" pitchFamily="2" charset="2"/>
              <a:buNone/>
            </a:pPr>
            <a:endParaRPr lang="en-US" dirty="0">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3"/>
          <p:cNvGraphicFramePr>
            <a:graphicFrameLocks noChangeAspect="1"/>
          </p:cNvGraphicFramePr>
          <p:nvPr>
            <p:ph idx="1"/>
          </p:nvPr>
        </p:nvGraphicFramePr>
        <p:xfrm>
          <a:off x="754063" y="2005013"/>
          <a:ext cx="7651750" cy="3032125"/>
        </p:xfrm>
        <a:graphic>
          <a:graphicData uri="http://schemas.openxmlformats.org/presentationml/2006/ole">
            <p:oleObj spid="_x0000_s2050" name="Document" r:id="rId3" imgW="6672310" imgH="2576650" progId="Word.Document.8">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sz="4000" smtClean="0"/>
              <a:t/>
            </a:r>
            <a:br>
              <a:rPr lang="en-US" sz="4000" smtClean="0"/>
            </a:br>
            <a:r>
              <a:rPr lang="en-US" sz="4000" smtClean="0">
                <a:latin typeface="Times New Roman" pitchFamily="18" charset="0"/>
              </a:rPr>
              <a:t>Following table gives the possibilities that exist in reality.</a:t>
            </a:r>
            <a:br>
              <a:rPr lang="en-US" sz="4000" smtClean="0">
                <a:latin typeface="Times New Roman" pitchFamily="18" charset="0"/>
              </a:rPr>
            </a:br>
            <a:endParaRPr lang="en-US" sz="4000" smtClean="0">
              <a:latin typeface="Times New Roman" pitchFamily="18" charset="0"/>
            </a:endParaRPr>
          </a:p>
        </p:txBody>
      </p:sp>
      <p:graphicFrame>
        <p:nvGraphicFramePr>
          <p:cNvPr id="12434" name="Group 146"/>
          <p:cNvGraphicFramePr>
            <a:graphicFrameLocks noGrp="1"/>
          </p:cNvGraphicFramePr>
          <p:nvPr>
            <p:ph idx="1"/>
          </p:nvPr>
        </p:nvGraphicFramePr>
        <p:xfrm>
          <a:off x="457200" y="1981200"/>
          <a:ext cx="8229600" cy="3033458"/>
        </p:xfrm>
        <a:graphic>
          <a:graphicData uri="http://schemas.openxmlformats.org/drawingml/2006/table">
            <a:tbl>
              <a:tblPr/>
              <a:tblGrid>
                <a:gridCol w="1828800"/>
                <a:gridCol w="2438400"/>
                <a:gridCol w="1905000"/>
                <a:gridCol w="2057400"/>
              </a:tblGrid>
              <a:tr h="685800">
                <a:tc rowSpan="2"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c grid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Null Hypothesis H</a:t>
                      </a:r>
                      <a:r>
                        <a:rPr kumimoji="0" lang="en-US" sz="2400" b="0" i="0" u="none" strike="noStrike" cap="none" normalizeH="0" baseline="-25000" dirty="0" smtClean="0">
                          <a:ln>
                            <a:noFill/>
                          </a:ln>
                          <a:solidFill>
                            <a:schemeClr val="tx1"/>
                          </a:solidFill>
                          <a:effectLst/>
                          <a:latin typeface="Times New Roman" pitchFamily="18" charset="0"/>
                        </a:rPr>
                        <a:t>0</a:t>
                      </a:r>
                      <a:r>
                        <a:rPr kumimoji="0" lang="en-US" sz="2400" b="0" i="0" u="none" strike="noStrike" cap="none" normalizeH="0" baseline="0" dirty="0" smtClean="0">
                          <a:ln>
                            <a:noFill/>
                          </a:ln>
                          <a:solidFill>
                            <a:schemeClr val="tx1"/>
                          </a:solidFill>
                          <a:effectLst/>
                          <a:latin typeface="Times New Roman" pitchFamily="18" charset="0"/>
                        </a:rPr>
                        <a:t> is </a:t>
                      </a:r>
                    </a:p>
                  </a:txBody>
                  <a:tcPr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85800">
                <a:tc gridSpan="2"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True</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Not True</a:t>
                      </a:r>
                    </a:p>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0288">
                <a:tc rowSpan="2">
                  <a:txBody>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ts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Decision </a:t>
                      </a:r>
                    </a:p>
                  </a:txBody>
                  <a:tcPr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Reject H</a:t>
                      </a:r>
                      <a:r>
                        <a:rPr kumimoji="0" lang="en-US" sz="2400" b="1" i="0" u="none" strike="noStrike" cap="none" normalizeH="0" baseline="-25000" smtClean="0">
                          <a:ln>
                            <a:noFill/>
                          </a:ln>
                          <a:solidFill>
                            <a:schemeClr val="tx1"/>
                          </a:solidFill>
                          <a:effectLst/>
                          <a:latin typeface="Times New Roman" pitchFamily="18" charset="0"/>
                        </a:rPr>
                        <a:t>0</a:t>
                      </a:r>
                      <a:r>
                        <a:rPr kumimoji="0" lang="en-US" sz="2800" b="0" i="0" u="none" strike="noStrike" cap="none" normalizeH="0" baseline="0" smtClean="0">
                          <a:ln>
                            <a:noFill/>
                          </a:ln>
                          <a:solidFill>
                            <a:schemeClr val="tx1"/>
                          </a:solidFill>
                          <a:effectLst/>
                          <a:latin typeface="Times New Roman" pitchFamily="18" charset="0"/>
                        </a:rPr>
                        <a:t> </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rPr>
                        <a:t>Type I Error</a:t>
                      </a:r>
                      <a:r>
                        <a:rPr kumimoji="0" lang="en-US" sz="2400" b="0" i="0" u="none" strike="noStrike" cap="none" normalizeH="0" baseline="0" dirty="0" smtClean="0">
                          <a:ln>
                            <a:noFill/>
                          </a:ln>
                          <a:solidFill>
                            <a:schemeClr val="tx1"/>
                          </a:solidFill>
                          <a:effectLst/>
                          <a:latin typeface="Times New Roman" pitchFamily="18" charset="0"/>
                        </a:rPr>
                        <a:t> </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CCFFFF"/>
                        </a:gs>
                        <a:gs pos="100000">
                          <a:srgbClr val="FFCCFF"/>
                        </a:gs>
                      </a:gsLst>
                      <a:lin ang="18900000" scaled="1"/>
                    </a:gra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0" i="0" u="none" strike="noStrike" cap="none" normalizeH="0" baseline="0" dirty="0" smtClean="0">
                          <a:ln>
                            <a:noFill/>
                          </a:ln>
                          <a:solidFill>
                            <a:srgbClr val="006600"/>
                          </a:solidFill>
                          <a:effectLst/>
                          <a:latin typeface="Times New Roman" pitchFamily="18" charset="0"/>
                        </a:rPr>
                        <a:t>No Error</a:t>
                      </a:r>
                      <a:r>
                        <a:rPr kumimoji="0" lang="en-US" sz="2400" b="0" i="0" u="none" strike="noStrike" cap="none" normalizeH="0" baseline="0" dirty="0" smtClean="0">
                          <a:ln>
                            <a:noFill/>
                          </a:ln>
                          <a:solidFill>
                            <a:schemeClr val="tx1"/>
                          </a:solidFill>
                          <a:effectLst/>
                          <a:latin typeface="Times New Roman" pitchFamily="18" charset="0"/>
                        </a:rPr>
                        <a:t> </a:t>
                      </a:r>
                    </a:p>
                  </a:txBody>
                  <a:tcPr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5850">
                <a:tc vMerge="1">
                  <a:txBody>
                    <a:bodyPr/>
                    <a:lstStyle/>
                    <a:p>
                      <a:endParaRPr lang="en-US"/>
                    </a:p>
                  </a:txBody>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Do not reject H</a:t>
                      </a:r>
                      <a:r>
                        <a:rPr kumimoji="0" lang="en-US" sz="2400" b="1" i="0" u="none" strike="noStrike" cap="none" normalizeH="0" baseline="-25000" dirty="0" smtClean="0">
                          <a:ln>
                            <a:noFill/>
                          </a:ln>
                          <a:solidFill>
                            <a:schemeClr val="tx1"/>
                          </a:solidFill>
                          <a:effectLst/>
                          <a:latin typeface="Times New Roman" pitchFamily="18" charset="0"/>
                        </a:rPr>
                        <a:t>0</a:t>
                      </a:r>
                      <a:r>
                        <a:rPr kumimoji="0" lang="en-US" sz="2800" b="0" i="0" u="none" strike="noStrike" cap="none" normalizeH="0" baseline="0" dirty="0" smtClean="0">
                          <a:ln>
                            <a:noFill/>
                          </a:ln>
                          <a:solidFill>
                            <a:schemeClr val="tx1"/>
                          </a:solidFill>
                          <a:effectLst/>
                          <a:latin typeface="Times New Roman" pitchFamily="18" charset="0"/>
                        </a:rPr>
                        <a:t> </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0" i="0" u="none" strike="noStrike" cap="none" normalizeH="0" baseline="0" smtClean="0">
                          <a:ln>
                            <a:noFill/>
                          </a:ln>
                          <a:solidFill>
                            <a:srgbClr val="006600"/>
                          </a:solidFill>
                          <a:effectLst/>
                          <a:latin typeface="Times New Roman" pitchFamily="18" charset="0"/>
                        </a:rPr>
                        <a:t>No Error</a:t>
                      </a:r>
                      <a:r>
                        <a:rPr kumimoji="0" lang="en-US" sz="2400" b="0" i="0" u="none" strike="noStrike" cap="none" normalizeH="0" baseline="0" smtClean="0">
                          <a:ln>
                            <a:noFill/>
                          </a:ln>
                          <a:solidFill>
                            <a:schemeClr val="tx1"/>
                          </a:solidFill>
                          <a:effectLst/>
                          <a:latin typeface="Times New Roman" pitchFamily="18" charset="0"/>
                        </a:rPr>
                        <a:t> </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rPr>
                        <a:t>Type II Error</a:t>
                      </a:r>
                      <a:r>
                        <a:rPr kumimoji="0" lang="en-US" sz="2400" b="0" i="0" u="none" strike="noStrike" cap="none" normalizeH="0" baseline="0" dirty="0" smtClean="0">
                          <a:ln>
                            <a:noFill/>
                          </a:ln>
                          <a:solidFill>
                            <a:schemeClr val="tx1"/>
                          </a:solidFill>
                          <a:effectLst/>
                          <a:latin typeface="Times New Roman" pitchFamily="18" charset="0"/>
                        </a:rPr>
                        <a:t> </a:t>
                      </a:r>
                    </a:p>
                  </a:txBody>
                  <a:tcPr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CCFFFF"/>
                        </a:gs>
                        <a:gs pos="100000">
                          <a:srgbClr val="FFCCFF"/>
                        </a:gs>
                      </a:gsLst>
                      <a:lin ang="2700000" scaled="1"/>
                    </a:gra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457200" y="685800"/>
            <a:ext cx="8229600" cy="5486400"/>
          </a:xfrm>
        </p:spPr>
        <p:txBody>
          <a:bodyPr/>
          <a:lstStyle/>
          <a:p>
            <a:pPr marL="0" indent="0" algn="just" eaLnBrk="1" hangingPunct="1">
              <a:lnSpc>
                <a:spcPct val="90000"/>
              </a:lnSpc>
              <a:buFontTx/>
              <a:buNone/>
            </a:pPr>
            <a:r>
              <a:rPr lang="en-US" b="1" u="sng" smtClean="0">
                <a:solidFill>
                  <a:srgbClr val="006600"/>
                </a:solidFill>
                <a:latin typeface="Comic Sans MS" pitchFamily="66" charset="0"/>
              </a:rPr>
              <a:t>Type I Error</a:t>
            </a:r>
            <a:endParaRPr lang="en-US" b="1" smtClean="0">
              <a:latin typeface="Comic Sans MS" pitchFamily="66" charset="0"/>
            </a:endParaRPr>
          </a:p>
          <a:p>
            <a:pPr marL="0" indent="0" algn="just" eaLnBrk="1" hangingPunct="1">
              <a:lnSpc>
                <a:spcPct val="90000"/>
              </a:lnSpc>
              <a:buFontTx/>
              <a:buNone/>
            </a:pPr>
            <a:r>
              <a:rPr lang="en-US" b="1" smtClean="0">
                <a:latin typeface="Comic Sans MS" pitchFamily="66" charset="0"/>
              </a:rPr>
              <a:t>Reject H</a:t>
            </a:r>
            <a:r>
              <a:rPr lang="en-US" b="1" baseline="-25000" smtClean="0">
                <a:latin typeface="Comic Sans MS" pitchFamily="66" charset="0"/>
              </a:rPr>
              <a:t>0</a:t>
            </a:r>
            <a:r>
              <a:rPr lang="en-US" b="1" smtClean="0">
                <a:latin typeface="Comic Sans MS" pitchFamily="66" charset="0"/>
              </a:rPr>
              <a:t>, when H</a:t>
            </a:r>
            <a:r>
              <a:rPr lang="en-US" b="1" baseline="-25000" smtClean="0">
                <a:latin typeface="Comic Sans MS" pitchFamily="66" charset="0"/>
              </a:rPr>
              <a:t>0</a:t>
            </a:r>
            <a:r>
              <a:rPr lang="en-US" b="1" smtClean="0">
                <a:latin typeface="Comic Sans MS" pitchFamily="66" charset="0"/>
              </a:rPr>
              <a:t> is True</a:t>
            </a:r>
          </a:p>
          <a:p>
            <a:pPr marL="0" indent="0" algn="just" eaLnBrk="1" hangingPunct="1">
              <a:lnSpc>
                <a:spcPct val="90000"/>
              </a:lnSpc>
              <a:buFontTx/>
              <a:buNone/>
            </a:pPr>
            <a:endParaRPr lang="en-US" b="1" smtClean="0">
              <a:latin typeface="Comic Sans MS" pitchFamily="66" charset="0"/>
            </a:endParaRPr>
          </a:p>
          <a:p>
            <a:pPr marL="0" indent="0" algn="just" eaLnBrk="1" hangingPunct="1">
              <a:lnSpc>
                <a:spcPct val="90000"/>
              </a:lnSpc>
              <a:buFontTx/>
              <a:buNone/>
            </a:pPr>
            <a:endParaRPr lang="en-US" b="1" smtClean="0">
              <a:latin typeface="Comic Sans MS" pitchFamily="66" charset="0"/>
            </a:endParaRPr>
          </a:p>
          <a:p>
            <a:pPr marL="0" indent="0" algn="just" eaLnBrk="1" hangingPunct="1">
              <a:lnSpc>
                <a:spcPct val="90000"/>
              </a:lnSpc>
              <a:buFontTx/>
              <a:buNone/>
            </a:pPr>
            <a:r>
              <a:rPr lang="en-US" b="1" u="sng" smtClean="0">
                <a:solidFill>
                  <a:srgbClr val="006600"/>
                </a:solidFill>
                <a:latin typeface="Comic Sans MS" pitchFamily="66" charset="0"/>
              </a:rPr>
              <a:t>Type II Error</a:t>
            </a:r>
            <a:r>
              <a:rPr lang="en-US" b="1" smtClean="0">
                <a:latin typeface="Comic Sans MS" pitchFamily="66" charset="0"/>
              </a:rPr>
              <a:t> </a:t>
            </a:r>
          </a:p>
          <a:p>
            <a:pPr marL="0" indent="0" algn="just" eaLnBrk="1" hangingPunct="1">
              <a:lnSpc>
                <a:spcPct val="90000"/>
              </a:lnSpc>
              <a:buFontTx/>
              <a:buNone/>
            </a:pPr>
            <a:r>
              <a:rPr lang="en-US" b="1" smtClean="0">
                <a:latin typeface="Comic Sans MS" pitchFamily="66" charset="0"/>
              </a:rPr>
              <a:t>Do Not Reject H</a:t>
            </a:r>
            <a:r>
              <a:rPr lang="en-US" b="1" baseline="-25000" smtClean="0">
                <a:latin typeface="Comic Sans MS" pitchFamily="66" charset="0"/>
              </a:rPr>
              <a:t>0</a:t>
            </a:r>
            <a:r>
              <a:rPr lang="en-US" b="1" smtClean="0">
                <a:latin typeface="Comic Sans MS" pitchFamily="66" charset="0"/>
              </a:rPr>
              <a:t>, when H</a:t>
            </a:r>
            <a:r>
              <a:rPr lang="en-US" b="1" baseline="-25000" smtClean="0">
                <a:latin typeface="Comic Sans MS" pitchFamily="66" charset="0"/>
              </a:rPr>
              <a:t>0</a:t>
            </a:r>
            <a:r>
              <a:rPr lang="en-US" b="1" smtClean="0">
                <a:latin typeface="Comic Sans MS" pitchFamily="66" charset="0"/>
              </a:rPr>
              <a:t> is Not True</a:t>
            </a:r>
          </a:p>
          <a:p>
            <a:pPr marL="0" indent="0" algn="just" eaLnBrk="1" hangingPunct="1">
              <a:lnSpc>
                <a:spcPct val="90000"/>
              </a:lnSpc>
              <a:buFontTx/>
              <a:buNone/>
            </a:pPr>
            <a:endParaRPr lang="en-US" b="1" smtClean="0">
              <a:latin typeface="Comic Sans MS" pitchFamily="66" charset="0"/>
            </a:endParaRPr>
          </a:p>
          <a:p>
            <a:pPr marL="0" indent="0" algn="just" eaLnBrk="1" hangingPunct="1">
              <a:lnSpc>
                <a:spcPct val="90000"/>
              </a:lnSpc>
              <a:buFontTx/>
              <a:buNone/>
            </a:pPr>
            <a:endParaRPr lang="en-US" b="1" smtClean="0">
              <a:latin typeface="Comic Sans MS" pitchFamily="66" charset="0"/>
            </a:endParaRPr>
          </a:p>
          <a:p>
            <a:pPr marL="0" indent="0" algn="ctr" eaLnBrk="1" hangingPunct="1">
              <a:lnSpc>
                <a:spcPct val="90000"/>
              </a:lnSpc>
              <a:buFontTx/>
              <a:buNone/>
            </a:pPr>
            <a:r>
              <a:rPr lang="en-US" b="1" smtClean="0">
                <a:solidFill>
                  <a:srgbClr val="6600CC"/>
                </a:solidFill>
                <a:latin typeface="Times New Roman" pitchFamily="18" charset="0"/>
              </a:rPr>
              <a:t>Which of the two errors is more serious? </a:t>
            </a:r>
          </a:p>
          <a:p>
            <a:pPr marL="0" indent="0" algn="ctr" eaLnBrk="1" hangingPunct="1">
              <a:lnSpc>
                <a:spcPct val="90000"/>
              </a:lnSpc>
              <a:buFontTx/>
              <a:buNone/>
            </a:pPr>
            <a:r>
              <a:rPr lang="en-US" b="1" smtClean="0">
                <a:solidFill>
                  <a:srgbClr val="6600CC"/>
                </a:solidFill>
                <a:latin typeface="Times New Roman" pitchFamily="18" charset="0"/>
              </a:rPr>
              <a:t>Type I or Type II?</a:t>
            </a:r>
            <a:endParaRPr lang="en-US" smtClean="0">
              <a:solidFill>
                <a:srgbClr val="6600CC"/>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20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20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4" end="4"/>
                                            </p:txEl>
                                          </p:spTgt>
                                        </p:tgtEl>
                                        <p:attrNameLst>
                                          <p:attrName>style.visibility</p:attrName>
                                        </p:attrNameLst>
                                      </p:cBhvr>
                                      <p:to>
                                        <p:strVal val="visible"/>
                                      </p:to>
                                    </p:set>
                                    <p:animEffect transition="in" filter="fade">
                                      <p:cBhvr>
                                        <p:cTn id="17" dur="2000"/>
                                        <p:tgtEl>
                                          <p:spTgt spid="1433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39">
                                            <p:txEl>
                                              <p:pRg st="5" end="5"/>
                                            </p:txEl>
                                          </p:spTgt>
                                        </p:tgtEl>
                                        <p:attrNameLst>
                                          <p:attrName>style.visibility</p:attrName>
                                        </p:attrNameLst>
                                      </p:cBhvr>
                                      <p:to>
                                        <p:strVal val="visible"/>
                                      </p:to>
                                    </p:set>
                                    <p:animEffect transition="in" filter="fade">
                                      <p:cBhvr>
                                        <p:cTn id="22" dur="2000"/>
                                        <p:tgtEl>
                                          <p:spTgt spid="1433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339">
                                            <p:txEl>
                                              <p:pRg st="8" end="8"/>
                                            </p:txEl>
                                          </p:spTgt>
                                        </p:tgtEl>
                                        <p:attrNameLst>
                                          <p:attrName>style.visibility</p:attrName>
                                        </p:attrNameLst>
                                      </p:cBhvr>
                                      <p:to>
                                        <p:strVal val="visible"/>
                                      </p:to>
                                    </p:set>
                                    <p:animEffect transition="in" filter="fade">
                                      <p:cBhvr>
                                        <p:cTn id="27" dur="2000"/>
                                        <p:tgtEl>
                                          <p:spTgt spid="14339">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339">
                                            <p:txEl>
                                              <p:pRg st="9" end="9"/>
                                            </p:txEl>
                                          </p:spTgt>
                                        </p:tgtEl>
                                        <p:attrNameLst>
                                          <p:attrName>style.visibility</p:attrName>
                                        </p:attrNameLst>
                                      </p:cBhvr>
                                      <p:to>
                                        <p:strVal val="visible"/>
                                      </p:to>
                                    </p:set>
                                    <p:animEffect transition="in" filter="fade">
                                      <p:cBhvr>
                                        <p:cTn id="32" dur="2000"/>
                                        <p:tgtEl>
                                          <p:spTgt spid="143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868362"/>
          </a:xfrm>
        </p:spPr>
        <p:txBody>
          <a:bodyPr>
            <a:normAutofit/>
          </a:bodyPr>
          <a:lstStyle/>
          <a:p>
            <a:pPr eaLnBrk="1" hangingPunct="1"/>
            <a:r>
              <a:rPr lang="en-US" sz="2800" b="1" u="sng" dirty="0" smtClean="0">
                <a:latin typeface="Times New Roman" pitchFamily="18" charset="0"/>
              </a:rPr>
              <a:t>Level of significance</a:t>
            </a:r>
          </a:p>
        </p:txBody>
      </p:sp>
      <p:sp>
        <p:nvSpPr>
          <p:cNvPr id="22531" name="Rectangle 3"/>
          <p:cNvSpPr>
            <a:spLocks noGrp="1" noChangeArrowheads="1"/>
          </p:cNvSpPr>
          <p:nvPr>
            <p:ph idx="1"/>
          </p:nvPr>
        </p:nvSpPr>
        <p:spPr>
          <a:xfrm>
            <a:off x="304800" y="1371600"/>
            <a:ext cx="8534400" cy="5105400"/>
          </a:xfrm>
        </p:spPr>
        <p:txBody>
          <a:bodyPr/>
          <a:lstStyle/>
          <a:p>
            <a:pPr marL="0" indent="0" algn="just" eaLnBrk="1" hangingPunct="1">
              <a:lnSpc>
                <a:spcPct val="80000"/>
              </a:lnSpc>
              <a:buFontTx/>
              <a:buNone/>
            </a:pPr>
            <a:r>
              <a:rPr lang="en-US" sz="3000" dirty="0" smtClean="0">
                <a:latin typeface="Times New Roman" pitchFamily="18" charset="0"/>
              </a:rPr>
              <a:t>To design a good test we would like to arrive at a decision criterion in such a way that none of the two errors, (Type I Error and Type II Error) occur. </a:t>
            </a:r>
          </a:p>
          <a:p>
            <a:pPr marL="0" indent="0" algn="just" eaLnBrk="1" hangingPunct="1">
              <a:lnSpc>
                <a:spcPct val="80000"/>
              </a:lnSpc>
              <a:buFontTx/>
              <a:buNone/>
            </a:pPr>
            <a:endParaRPr lang="en-US" sz="3000" dirty="0" smtClean="0">
              <a:latin typeface="Times New Roman" pitchFamily="18" charset="0"/>
            </a:endParaRPr>
          </a:p>
          <a:p>
            <a:pPr marL="0" indent="0" algn="just" eaLnBrk="1" hangingPunct="1">
              <a:lnSpc>
                <a:spcPct val="80000"/>
              </a:lnSpc>
              <a:buFontTx/>
              <a:buNone/>
            </a:pPr>
            <a:r>
              <a:rPr lang="en-US" sz="3000" dirty="0" smtClean="0">
                <a:latin typeface="Times New Roman" pitchFamily="18" charset="0"/>
              </a:rPr>
              <a:t>But when P(Type I Error) → </a:t>
            </a:r>
            <a:r>
              <a:rPr lang="en-US" sz="3000" dirty="0" smtClean="0">
                <a:solidFill>
                  <a:srgbClr val="006600"/>
                </a:solidFill>
                <a:latin typeface="Times New Roman" pitchFamily="18" charset="0"/>
              </a:rPr>
              <a:t>0</a:t>
            </a:r>
            <a:r>
              <a:rPr lang="en-US" sz="3000" dirty="0" smtClean="0">
                <a:latin typeface="Times New Roman" pitchFamily="18" charset="0"/>
              </a:rPr>
              <a:t>,  P(Type II Error) → </a:t>
            </a:r>
            <a:r>
              <a:rPr lang="en-US" sz="3000" dirty="0" smtClean="0">
                <a:solidFill>
                  <a:srgbClr val="000000"/>
                </a:solidFill>
                <a:latin typeface="Times New Roman" pitchFamily="18" charset="0"/>
              </a:rPr>
              <a:t>1</a:t>
            </a:r>
            <a:r>
              <a:rPr lang="en-US" sz="3000" dirty="0" smtClean="0">
                <a:latin typeface="Times New Roman" pitchFamily="18" charset="0"/>
              </a:rPr>
              <a:t> </a:t>
            </a:r>
          </a:p>
          <a:p>
            <a:pPr marL="0" indent="0" algn="just" eaLnBrk="1" hangingPunct="1">
              <a:lnSpc>
                <a:spcPct val="80000"/>
              </a:lnSpc>
              <a:buFontTx/>
              <a:buNone/>
            </a:pPr>
            <a:r>
              <a:rPr lang="en-US" sz="3000" dirty="0" smtClean="0">
                <a:latin typeface="Times New Roman" pitchFamily="18" charset="0"/>
              </a:rPr>
              <a:t> &amp; when  P(Type II Error) → </a:t>
            </a:r>
            <a:r>
              <a:rPr lang="en-US" sz="3000" dirty="0" smtClean="0">
                <a:solidFill>
                  <a:srgbClr val="006600"/>
                </a:solidFill>
                <a:latin typeface="Times New Roman" pitchFamily="18" charset="0"/>
              </a:rPr>
              <a:t>0</a:t>
            </a:r>
            <a:r>
              <a:rPr lang="en-US" sz="3000" dirty="0" smtClean="0">
                <a:latin typeface="Times New Roman" pitchFamily="18" charset="0"/>
              </a:rPr>
              <a:t>, P(Type I Error) → </a:t>
            </a:r>
            <a:r>
              <a:rPr lang="en-US" sz="3000" dirty="0" smtClean="0">
                <a:solidFill>
                  <a:srgbClr val="000000"/>
                </a:solidFill>
                <a:latin typeface="Times New Roman" pitchFamily="18" charset="0"/>
              </a:rPr>
              <a:t>1</a:t>
            </a:r>
          </a:p>
          <a:p>
            <a:pPr marL="0" indent="0" algn="just" eaLnBrk="1" hangingPunct="1">
              <a:lnSpc>
                <a:spcPct val="80000"/>
              </a:lnSpc>
              <a:buFontTx/>
              <a:buNone/>
            </a:pPr>
            <a:endParaRPr lang="en-US" sz="3000" dirty="0" smtClean="0">
              <a:latin typeface="Times New Roman" pitchFamily="18" charset="0"/>
            </a:endParaRPr>
          </a:p>
          <a:p>
            <a:pPr marL="0" indent="0" algn="just" eaLnBrk="1" hangingPunct="1">
              <a:lnSpc>
                <a:spcPct val="80000"/>
              </a:lnSpc>
              <a:buFontTx/>
              <a:buNone/>
            </a:pPr>
            <a:r>
              <a:rPr lang="en-US" sz="3000" dirty="0" smtClean="0">
                <a:latin typeface="Times New Roman" pitchFamily="18" charset="0"/>
              </a:rPr>
              <a:t>Hence, no test can be perfect. We therefore design a test such that one of the two probabilities is restricted to a small value α (0 &lt; α &lt; 1 and α is closer to 0) and then minimize probability of the other error.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57200" y="381000"/>
            <a:ext cx="8229600" cy="6019800"/>
          </a:xfrm>
        </p:spPr>
        <p:txBody>
          <a:bodyPr/>
          <a:lstStyle/>
          <a:p>
            <a:pPr marL="0" indent="0" algn="just" eaLnBrk="1" hangingPunct="1">
              <a:buFontTx/>
              <a:buNone/>
            </a:pPr>
            <a:r>
              <a:rPr lang="en-US" dirty="0" smtClean="0">
                <a:latin typeface="Times New Roman" pitchFamily="18" charset="0"/>
              </a:rPr>
              <a:t>The error in </a:t>
            </a:r>
            <a:r>
              <a:rPr lang="en-US" u="sng" dirty="0" smtClean="0">
                <a:solidFill>
                  <a:srgbClr val="006600"/>
                </a:solidFill>
                <a:latin typeface="Times New Roman" pitchFamily="18" charset="0"/>
              </a:rPr>
              <a:t>rejecting H</a:t>
            </a:r>
            <a:r>
              <a:rPr lang="en-US" u="sng" baseline="-25000" dirty="0" smtClean="0">
                <a:solidFill>
                  <a:srgbClr val="006600"/>
                </a:solidFill>
                <a:latin typeface="Times New Roman" pitchFamily="18" charset="0"/>
              </a:rPr>
              <a:t>0</a:t>
            </a:r>
            <a:r>
              <a:rPr lang="en-US" u="sng" dirty="0" smtClean="0">
                <a:solidFill>
                  <a:srgbClr val="006600"/>
                </a:solidFill>
                <a:latin typeface="Times New Roman" pitchFamily="18" charset="0"/>
              </a:rPr>
              <a:t>, when it is true</a:t>
            </a:r>
            <a:r>
              <a:rPr lang="en-US" dirty="0" smtClean="0">
                <a:latin typeface="Times New Roman" pitchFamily="18" charset="0"/>
              </a:rPr>
              <a:t> (Type I Error) is </a:t>
            </a:r>
            <a:r>
              <a:rPr lang="en-US" dirty="0" smtClean="0">
                <a:solidFill>
                  <a:schemeClr val="tx2"/>
                </a:solidFill>
                <a:latin typeface="Times New Roman" pitchFamily="18" charset="0"/>
              </a:rPr>
              <a:t>more serious error</a:t>
            </a:r>
            <a:r>
              <a:rPr lang="en-US" dirty="0" smtClean="0">
                <a:latin typeface="Times New Roman" pitchFamily="18" charset="0"/>
              </a:rPr>
              <a:t> than (Type II Error), therefore an </a:t>
            </a:r>
            <a:r>
              <a:rPr lang="en-US" u="sng" dirty="0" smtClean="0">
                <a:solidFill>
                  <a:srgbClr val="006600"/>
                </a:solidFill>
                <a:latin typeface="Times New Roman" pitchFamily="18" charset="0"/>
              </a:rPr>
              <a:t>upper limit is put</a:t>
            </a:r>
            <a:r>
              <a:rPr lang="en-US" dirty="0" smtClean="0">
                <a:latin typeface="Times New Roman" pitchFamily="18" charset="0"/>
              </a:rPr>
              <a:t> on P(Type I Error) and </a:t>
            </a:r>
            <a:r>
              <a:rPr lang="en-US" dirty="0" smtClean="0">
                <a:solidFill>
                  <a:schemeClr val="tx2"/>
                </a:solidFill>
                <a:latin typeface="Times New Roman" pitchFamily="18" charset="0"/>
              </a:rPr>
              <a:t>P(Type II Error)</a:t>
            </a:r>
            <a:r>
              <a:rPr lang="en-US" dirty="0" smtClean="0">
                <a:latin typeface="Times New Roman" pitchFamily="18" charset="0"/>
              </a:rPr>
              <a:t> is simultaneously </a:t>
            </a:r>
            <a:r>
              <a:rPr lang="en-US" dirty="0" smtClean="0">
                <a:solidFill>
                  <a:schemeClr val="tx2"/>
                </a:solidFill>
                <a:latin typeface="Times New Roman" pitchFamily="18" charset="0"/>
              </a:rPr>
              <a:t>minimized</a:t>
            </a:r>
            <a:r>
              <a:rPr lang="en-US" dirty="0" smtClean="0">
                <a:latin typeface="Times New Roman" pitchFamily="18" charset="0"/>
              </a:rPr>
              <a:t>. This </a:t>
            </a:r>
            <a:r>
              <a:rPr lang="en-US" dirty="0" smtClean="0">
                <a:solidFill>
                  <a:srgbClr val="FF0000"/>
                </a:solidFill>
                <a:latin typeface="Times New Roman" pitchFamily="18" charset="0"/>
              </a:rPr>
              <a:t>upper limit</a:t>
            </a:r>
            <a:r>
              <a:rPr lang="en-US" dirty="0" smtClean="0">
                <a:latin typeface="Times New Roman" pitchFamily="18" charset="0"/>
              </a:rPr>
              <a:t> is known as </a:t>
            </a:r>
            <a:r>
              <a:rPr lang="en-US" dirty="0" smtClean="0">
                <a:solidFill>
                  <a:srgbClr val="FF0000"/>
                </a:solidFill>
                <a:latin typeface="Times New Roman" pitchFamily="18" charset="0"/>
              </a:rPr>
              <a:t>level of significance</a:t>
            </a:r>
            <a:r>
              <a:rPr lang="en-US" dirty="0" smtClean="0">
                <a:latin typeface="Times New Roman" pitchFamily="18" charset="0"/>
              </a:rPr>
              <a:t>.</a:t>
            </a:r>
          </a:p>
          <a:p>
            <a:pPr marL="0" indent="0" algn="just" eaLnBrk="1" hangingPunct="1">
              <a:buFontTx/>
              <a:buNone/>
            </a:pPr>
            <a:r>
              <a:rPr lang="en-US" dirty="0" smtClean="0">
                <a:latin typeface="Times New Roman" pitchFamily="18" charset="0"/>
              </a:rPr>
              <a:t>Thus, a test is so designed that</a:t>
            </a:r>
          </a:p>
          <a:p>
            <a:pPr marL="0" indent="0" algn="just" eaLnBrk="1" hangingPunct="1">
              <a:buFontTx/>
              <a:buNone/>
            </a:pPr>
            <a:r>
              <a:rPr lang="en-US" dirty="0" smtClean="0">
                <a:latin typeface="Times New Roman" pitchFamily="18" charset="0"/>
              </a:rPr>
              <a:t> P(Type I Error) </a:t>
            </a:r>
            <a:r>
              <a:rPr lang="en-US" u="sng" dirty="0" smtClean="0">
                <a:latin typeface="Times New Roman" pitchFamily="18" charset="0"/>
              </a:rPr>
              <a:t>&lt;</a:t>
            </a:r>
            <a:r>
              <a:rPr lang="en-US" dirty="0" smtClean="0">
                <a:latin typeface="Times New Roman" pitchFamily="18" charset="0"/>
              </a:rPr>
              <a:t> α </a:t>
            </a:r>
          </a:p>
          <a:p>
            <a:pPr marL="0" indent="0" algn="just" eaLnBrk="1" hangingPunct="1">
              <a:buFontTx/>
              <a:buNone/>
            </a:pPr>
            <a:r>
              <a:rPr lang="en-US" dirty="0" smtClean="0">
                <a:latin typeface="Times New Roman" pitchFamily="18" charset="0"/>
              </a:rPr>
              <a:t>then α is called </a:t>
            </a:r>
            <a:r>
              <a:rPr lang="en-US" b="1" dirty="0" smtClean="0">
                <a:latin typeface="Times New Roman" pitchFamily="18" charset="0"/>
              </a:rPr>
              <a:t>level of significance</a:t>
            </a:r>
            <a:endParaRPr lang="en-US" dirty="0" smtClean="0">
              <a:latin typeface="Times New Roman" pitchFamily="18" charset="0"/>
            </a:endParaRPr>
          </a:p>
          <a:p>
            <a:pPr marL="0" indent="0" algn="just" eaLnBrk="1" hangingPunct="1">
              <a:buFontTx/>
              <a:buNone/>
            </a:pPr>
            <a:r>
              <a:rPr lang="en-US" dirty="0" smtClean="0">
                <a:latin typeface="Times New Roman" pitchFamily="18" charset="0"/>
              </a:rPr>
              <a:t>Hence, α = Max. P(Type I Error).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152400"/>
            <a:ext cx="8305800" cy="1600200"/>
          </a:xfrm>
        </p:spPr>
        <p:txBody>
          <a:bodyPr/>
          <a:lstStyle/>
          <a:p>
            <a:pPr eaLnBrk="1" hangingPunct="1"/>
            <a:r>
              <a:rPr lang="en-US" sz="5400" b="1" u="sng" dirty="0" smtClean="0">
                <a:solidFill>
                  <a:srgbClr val="0000CC"/>
                </a:solidFill>
                <a:latin typeface="Times New Roman" pitchFamily="18" charset="0"/>
              </a:rPr>
              <a:t>DECISION CRITERION</a:t>
            </a:r>
          </a:p>
        </p:txBody>
      </p:sp>
      <p:sp>
        <p:nvSpPr>
          <p:cNvPr id="29699" name="Rectangle 3"/>
          <p:cNvSpPr>
            <a:spLocks noGrp="1" noChangeArrowheads="1"/>
          </p:cNvSpPr>
          <p:nvPr>
            <p:ph idx="1"/>
          </p:nvPr>
        </p:nvSpPr>
        <p:spPr>
          <a:xfrm>
            <a:off x="304800" y="2133600"/>
            <a:ext cx="8534400" cy="3581400"/>
          </a:xfrm>
        </p:spPr>
        <p:txBody>
          <a:bodyPr>
            <a:normAutofit fontScale="92500" lnSpcReduction="10000"/>
          </a:bodyPr>
          <a:lstStyle/>
          <a:p>
            <a:pPr marL="0" indent="0" algn="just" eaLnBrk="1" hangingPunct="1">
              <a:buFontTx/>
              <a:buNone/>
            </a:pPr>
            <a:r>
              <a:rPr lang="en-US" sz="6500" dirty="0" smtClean="0">
                <a:solidFill>
                  <a:srgbClr val="C00000"/>
                </a:solidFill>
                <a:latin typeface="Times New Roman" pitchFamily="18" charset="0"/>
              </a:rPr>
              <a:t>In p-value of the test statistic is </a:t>
            </a:r>
            <a:r>
              <a:rPr lang="en-US" sz="6500" dirty="0" smtClean="0">
                <a:solidFill>
                  <a:srgbClr val="006600"/>
                </a:solidFill>
                <a:latin typeface="Times New Roman" pitchFamily="18" charset="0"/>
              </a:rPr>
              <a:t>less</a:t>
            </a:r>
            <a:r>
              <a:rPr lang="en-US" sz="6500" dirty="0" smtClean="0">
                <a:solidFill>
                  <a:srgbClr val="C00000"/>
                </a:solidFill>
                <a:latin typeface="Times New Roman" pitchFamily="18" charset="0"/>
              </a:rPr>
              <a:t> than the level of significance </a:t>
            </a:r>
            <a:r>
              <a:rPr lang="el-GR" sz="6500" dirty="0" smtClean="0">
                <a:solidFill>
                  <a:srgbClr val="C00000"/>
                </a:solidFill>
                <a:latin typeface="Times New Roman" pitchFamily="18" charset="0"/>
              </a:rPr>
              <a:t>α</a:t>
            </a:r>
            <a:r>
              <a:rPr lang="en-US" sz="6500" dirty="0" smtClean="0">
                <a:solidFill>
                  <a:srgbClr val="C00000"/>
                </a:solidFill>
                <a:latin typeface="Times New Roman" pitchFamily="18" charset="0"/>
              </a:rPr>
              <a:t>, </a:t>
            </a:r>
            <a:r>
              <a:rPr lang="en-US" sz="6500" dirty="0" smtClean="0">
                <a:solidFill>
                  <a:srgbClr val="339966"/>
                </a:solidFill>
                <a:latin typeface="Times New Roman" pitchFamily="18" charset="0"/>
              </a:rPr>
              <a:t>reject H</a:t>
            </a:r>
            <a:r>
              <a:rPr lang="en-US" sz="6500" baseline="-25000" dirty="0" smtClean="0">
                <a:solidFill>
                  <a:srgbClr val="339966"/>
                </a:solidFill>
                <a:latin typeface="Times New Roman" pitchFamily="18" charset="0"/>
              </a:rPr>
              <a:t>0</a:t>
            </a:r>
            <a:r>
              <a:rPr lang="en-US" sz="6500" baseline="-25000" dirty="0" smtClean="0">
                <a:solidFill>
                  <a:srgbClr val="C00000"/>
                </a:solidFill>
                <a:latin typeface="Times New Roman" pitchFamily="18" charset="0"/>
              </a:rPr>
              <a:t>.</a:t>
            </a:r>
            <a:r>
              <a:rPr lang="en-US" dirty="0" smtClean="0">
                <a:latin typeface="Times New Roman" pitchFamily="18" charset="0"/>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609600"/>
            <a:ext cx="8077200" cy="2209800"/>
          </a:xfrm>
        </p:spPr>
        <p:txBody>
          <a:bodyPr>
            <a:normAutofit/>
          </a:bodyPr>
          <a:lstStyle/>
          <a:p>
            <a:pPr eaLnBrk="1" hangingPunct="1"/>
            <a:r>
              <a:rPr lang="en-US" sz="6000" b="1" u="sng" dirty="0" smtClean="0">
                <a:latin typeface="Times New Roman" pitchFamily="18" charset="0"/>
              </a:rPr>
              <a:t>Distributions used in testing of hypothesis</a:t>
            </a:r>
          </a:p>
        </p:txBody>
      </p:sp>
      <p:sp>
        <p:nvSpPr>
          <p:cNvPr id="30723" name="Rectangle 3"/>
          <p:cNvSpPr>
            <a:spLocks noGrp="1" noChangeArrowheads="1"/>
          </p:cNvSpPr>
          <p:nvPr>
            <p:ph idx="1"/>
          </p:nvPr>
        </p:nvSpPr>
        <p:spPr>
          <a:xfrm>
            <a:off x="381000" y="2971800"/>
            <a:ext cx="8229600" cy="2590800"/>
          </a:xfrm>
        </p:spPr>
        <p:txBody>
          <a:bodyPr/>
          <a:lstStyle/>
          <a:p>
            <a:pPr marL="0" indent="0" algn="just" eaLnBrk="1" hangingPunct="1">
              <a:buFontTx/>
              <a:buNone/>
            </a:pPr>
            <a:r>
              <a:rPr lang="en-US" sz="3600" dirty="0" smtClean="0">
                <a:latin typeface="Times New Roman" pitchFamily="18" charset="0"/>
              </a:rPr>
              <a:t>In order to test different parameters, for different sample sizes and comparisons of such parameters for multiple populations, different statistical distributions are used.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381000"/>
          <a:ext cx="9144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28600" y="381000"/>
          <a:ext cx="87630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609600"/>
          <a:ext cx="8229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533400" y="304800"/>
            <a:ext cx="8153400" cy="6324600"/>
          </a:xfrm>
        </p:spPr>
        <p:txBody>
          <a:bodyPr>
            <a:noAutofit/>
          </a:bodyPr>
          <a:lstStyle/>
          <a:p>
            <a:pPr marL="457200" indent="-457200" algn="just">
              <a:buClr>
                <a:srgbClr val="000066"/>
              </a:buClr>
              <a:buFont typeface="Wingdings" pitchFamily="2" charset="2"/>
              <a:buChar char="Ø"/>
            </a:pPr>
            <a:r>
              <a:rPr lang="en-US" sz="4000" dirty="0">
                <a:latin typeface="Times New Roman" pitchFamily="18" charset="0"/>
              </a:rPr>
              <a:t>Consider a very large </a:t>
            </a:r>
            <a:r>
              <a:rPr lang="en-US" sz="4000" dirty="0" smtClean="0">
                <a:latin typeface="Times New Roman" pitchFamily="18" charset="0"/>
              </a:rPr>
              <a:t>population</a:t>
            </a:r>
            <a:r>
              <a:rPr lang="en-US" sz="4000" dirty="0">
                <a:latin typeface="Times New Roman" pitchFamily="18" charset="0"/>
              </a:rPr>
              <a:t>. </a:t>
            </a:r>
          </a:p>
          <a:p>
            <a:pPr marL="457200" indent="-457200" algn="just">
              <a:buClr>
                <a:srgbClr val="000066"/>
              </a:buClr>
              <a:buFont typeface="Wingdings" pitchFamily="2" charset="2"/>
              <a:buChar char="Ø"/>
            </a:pPr>
            <a:r>
              <a:rPr lang="en-US" sz="4000" dirty="0">
                <a:latin typeface="Times New Roman" pitchFamily="18" charset="0"/>
              </a:rPr>
              <a:t>Assume we repeatedly take samples of a given size from the population and calculate the sample mean for each sample. </a:t>
            </a:r>
          </a:p>
          <a:p>
            <a:pPr marL="457200" indent="-457200" algn="just">
              <a:buClr>
                <a:srgbClr val="000066"/>
              </a:buClr>
              <a:buFont typeface="Wingdings" pitchFamily="2" charset="2"/>
              <a:buChar char="Ø"/>
            </a:pPr>
            <a:r>
              <a:rPr lang="en-US" sz="4000" dirty="0">
                <a:latin typeface="Times New Roman" pitchFamily="18" charset="0"/>
              </a:rPr>
              <a:t>Different samples will lead to different sample means. </a:t>
            </a:r>
          </a:p>
          <a:p>
            <a:pPr marL="457200" indent="-457200" algn="just">
              <a:buClr>
                <a:srgbClr val="000066"/>
              </a:buClr>
              <a:buFont typeface="Wingdings" pitchFamily="2" charset="2"/>
              <a:buChar char="Ø"/>
            </a:pPr>
            <a:r>
              <a:rPr lang="en-US" sz="4000" dirty="0">
                <a:latin typeface="Times New Roman" pitchFamily="18" charset="0"/>
              </a:rPr>
              <a:t>The distribution of these means is the “</a:t>
            </a:r>
            <a:r>
              <a:rPr lang="en-US" sz="4000" dirty="0">
                <a:solidFill>
                  <a:srgbClr val="0000CC"/>
                </a:solidFill>
                <a:latin typeface="Times New Roman" pitchFamily="18" charset="0"/>
              </a:rPr>
              <a:t>sampling distribution of the sample mean</a:t>
            </a:r>
            <a:r>
              <a:rPr lang="en-US" sz="4000" dirty="0">
                <a:latin typeface="Times New Roman" pitchFamily="18" charset="0"/>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7696200" cy="5105400"/>
          </a:xfrm>
        </p:spPr>
        <p:txBody>
          <a:bodyPr/>
          <a:lstStyle/>
          <a:p>
            <a:pPr marL="0" indent="0" algn="just">
              <a:buNone/>
            </a:pPr>
            <a:endParaRPr lang="en-US" dirty="0" smtClean="0">
              <a:solidFill>
                <a:schemeClr val="bg1">
                  <a:lumMod val="10000"/>
                </a:schemeClr>
              </a:solidFill>
              <a:latin typeface="Times New Roman" pitchFamily="18" charset="0"/>
              <a:cs typeface="Times New Roman" pitchFamily="18" charset="0"/>
            </a:endParaRPr>
          </a:p>
          <a:p>
            <a:pPr marL="0" indent="0" algn="just">
              <a:buNone/>
            </a:pPr>
            <a:r>
              <a:rPr lang="en-US" dirty="0" smtClean="0">
                <a:solidFill>
                  <a:schemeClr val="bg1">
                    <a:lumMod val="10000"/>
                  </a:schemeClr>
                </a:solidFill>
                <a:latin typeface="Times New Roman" pitchFamily="18" charset="0"/>
                <a:cs typeface="Times New Roman" pitchFamily="18" charset="0"/>
              </a:rPr>
              <a:t>For </a:t>
            </a:r>
            <a:r>
              <a:rPr lang="en-US" dirty="0" smtClean="0">
                <a:solidFill>
                  <a:schemeClr val="bg1">
                    <a:lumMod val="10000"/>
                  </a:schemeClr>
                </a:solidFill>
                <a:latin typeface="Times New Roman" pitchFamily="18" charset="0"/>
                <a:cs typeface="Times New Roman" pitchFamily="18" charset="0"/>
              </a:rPr>
              <a:t>testing association between two variables </a:t>
            </a:r>
            <a:r>
              <a:rPr lang="en-US" b="1" dirty="0" smtClean="0">
                <a:solidFill>
                  <a:schemeClr val="bg1">
                    <a:lumMod val="10000"/>
                  </a:schemeClr>
                </a:solidFill>
                <a:latin typeface="Times New Roman" pitchFamily="18" charset="0"/>
                <a:cs typeface="Times New Roman" pitchFamily="18" charset="0"/>
              </a:rPr>
              <a:t>Chi-Square test for Independence of Attributes is used.</a:t>
            </a:r>
            <a:endParaRPr lang="en-IN" dirty="0" smtClean="0">
              <a:solidFill>
                <a:schemeClr val="bg1">
                  <a:lumMod val="10000"/>
                </a:schemeClr>
              </a:solidFill>
              <a:latin typeface="Times New Roman" pitchFamily="18" charset="0"/>
              <a:cs typeface="Times New Roman" pitchFamily="18" charset="0"/>
            </a:endParaRPr>
          </a:p>
          <a:p>
            <a:pPr marL="0" indent="0" algn="just">
              <a:buNone/>
            </a:pPr>
            <a:r>
              <a:rPr lang="en-US" dirty="0" smtClean="0">
                <a:solidFill>
                  <a:schemeClr val="bg1">
                    <a:lumMod val="10000"/>
                  </a:schemeClr>
                </a:solidFill>
                <a:latin typeface="Times New Roman" pitchFamily="18" charset="0"/>
                <a:cs typeface="Times New Roman" pitchFamily="18" charset="0"/>
              </a:rPr>
              <a:t>Expected frequencies are calculated using the following formula:</a:t>
            </a:r>
            <a:endParaRPr lang="en-IN" dirty="0" smtClean="0">
              <a:solidFill>
                <a:schemeClr val="bg1">
                  <a:lumMod val="10000"/>
                </a:schemeClr>
              </a:solidFill>
              <a:latin typeface="Times New Roman" pitchFamily="18" charset="0"/>
              <a:cs typeface="Times New Roman" pitchFamily="18" charset="0"/>
            </a:endParaRPr>
          </a:p>
          <a:p>
            <a:pPr algn="just">
              <a:buNone/>
            </a:pPr>
            <a:endParaRPr lang="en-US" sz="1400" dirty="0" smtClean="0">
              <a:solidFill>
                <a:schemeClr val="bg1">
                  <a:lumMod val="10000"/>
                </a:schemeClr>
              </a:solidFill>
              <a:latin typeface="Times New Roman" pitchFamily="18" charset="0"/>
              <a:cs typeface="Times New Roman" pitchFamily="18" charset="0"/>
            </a:endParaRPr>
          </a:p>
          <a:p>
            <a:pPr algn="just">
              <a:buNone/>
            </a:pPr>
            <a:r>
              <a:rPr lang="en-US" sz="4400" dirty="0" smtClean="0">
                <a:solidFill>
                  <a:schemeClr val="bg1">
                    <a:lumMod val="10000"/>
                  </a:schemeClr>
                </a:solidFill>
                <a:latin typeface="Times New Roman" pitchFamily="18" charset="0"/>
                <a:cs typeface="Times New Roman" pitchFamily="18" charset="0"/>
              </a:rPr>
              <a:t>E</a:t>
            </a:r>
            <a:r>
              <a:rPr lang="en-US" sz="4400" baseline="-25000" dirty="0" smtClean="0">
                <a:solidFill>
                  <a:schemeClr val="bg1">
                    <a:lumMod val="10000"/>
                  </a:schemeClr>
                </a:solidFill>
                <a:latin typeface="Times New Roman" pitchFamily="18" charset="0"/>
                <a:cs typeface="Times New Roman" pitchFamily="18" charset="0"/>
              </a:rPr>
              <a:t> </a:t>
            </a:r>
            <a:r>
              <a:rPr lang="en-US" sz="4400" dirty="0" smtClean="0">
                <a:solidFill>
                  <a:schemeClr val="bg1">
                    <a:lumMod val="10000"/>
                  </a:schemeClr>
                </a:solidFill>
                <a:latin typeface="Times New Roman" pitchFamily="18" charset="0"/>
                <a:cs typeface="Times New Roman" pitchFamily="18" charset="0"/>
              </a:rPr>
              <a:t>=</a:t>
            </a:r>
            <a:r>
              <a:rPr lang="en-US" dirty="0" smtClean="0">
                <a:solidFill>
                  <a:schemeClr val="bg1">
                    <a:lumMod val="10000"/>
                  </a:schemeClr>
                </a:solidFill>
                <a:latin typeface="Times New Roman" pitchFamily="18" charset="0"/>
                <a:cs typeface="Times New Roman" pitchFamily="18" charset="0"/>
              </a:rPr>
              <a:t> </a:t>
            </a:r>
            <a:endParaRPr lang="en-US" dirty="0" smtClean="0">
              <a:solidFill>
                <a:schemeClr val="bg1">
                  <a:lumMod val="10000"/>
                </a:schemeClr>
              </a:solidFill>
              <a:latin typeface="Times New Roman" pitchFamily="18" charset="0"/>
              <a:cs typeface="Times New Roman" pitchFamily="18" charset="0"/>
            </a:endParaRPr>
          </a:p>
          <a:p>
            <a:pPr algn="just">
              <a:buNone/>
            </a:pPr>
            <a:r>
              <a:rPr lang="en-US" sz="4400" dirty="0" smtClean="0">
                <a:solidFill>
                  <a:schemeClr val="bg1">
                    <a:lumMod val="10000"/>
                  </a:schemeClr>
                </a:solidFill>
                <a:latin typeface="Times New Roman" pitchFamily="18" charset="0"/>
                <a:cs typeface="Times New Roman" pitchFamily="18" charset="0"/>
              </a:rPr>
              <a:t>O</a:t>
            </a:r>
            <a:r>
              <a:rPr lang="en-US" dirty="0" smtClean="0">
                <a:solidFill>
                  <a:schemeClr val="bg1">
                    <a:lumMod val="10000"/>
                  </a:schemeClr>
                </a:solidFill>
                <a:latin typeface="Times New Roman" pitchFamily="18" charset="0"/>
                <a:cs typeface="Times New Roman" pitchFamily="18" charset="0"/>
              </a:rPr>
              <a:t>= Observed frequencies</a:t>
            </a:r>
            <a:endParaRPr lang="en-IN" dirty="0" smtClean="0">
              <a:solidFill>
                <a:schemeClr val="bg1">
                  <a:lumMod val="10000"/>
                </a:schemeClr>
              </a:solidFill>
              <a:latin typeface="Times New Roman" pitchFamily="18" charset="0"/>
              <a:cs typeface="Times New Roman" pitchFamily="18" charset="0"/>
            </a:endParaRPr>
          </a:p>
          <a:p>
            <a:pPr>
              <a:buNone/>
            </a:pPr>
            <a:endParaRPr lang="en-US" dirty="0" smtClean="0"/>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graphicFrame>
        <p:nvGraphicFramePr>
          <p:cNvPr id="35841" name="Object 1"/>
          <p:cNvGraphicFramePr>
            <a:graphicFrameLocks noChangeAspect="1"/>
          </p:cNvGraphicFramePr>
          <p:nvPr/>
        </p:nvGraphicFramePr>
        <p:xfrm>
          <a:off x="1524000" y="3581400"/>
          <a:ext cx="2057400" cy="1394222"/>
        </p:xfrm>
        <a:graphic>
          <a:graphicData uri="http://schemas.openxmlformats.org/presentationml/2006/ole">
            <p:oleObj spid="_x0000_s35841" name="Equation" r:id="rId3" imgW="609336" imgH="393529" progId="Equation.3">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981200"/>
            <a:ext cx="7696200" cy="3505200"/>
          </a:xfrm>
        </p:spPr>
        <p:txBody>
          <a:bodyPr/>
          <a:lstStyle/>
          <a:p>
            <a:pPr marL="0" indent="0" algn="just">
              <a:buNone/>
            </a:pPr>
            <a:r>
              <a:rPr lang="en-US" b="1" dirty="0" smtClean="0">
                <a:solidFill>
                  <a:schemeClr val="bg1">
                    <a:lumMod val="10000"/>
                  </a:schemeClr>
                </a:solidFill>
                <a:latin typeface="Times New Roman" pitchFamily="18" charset="0"/>
                <a:cs typeface="Times New Roman" pitchFamily="18" charset="0"/>
              </a:rPr>
              <a:t>For fitting a distribution to a given data Chi-Square test for Goodness of Fit is </a:t>
            </a:r>
            <a:r>
              <a:rPr lang="en-US" b="1" dirty="0" smtClean="0">
                <a:solidFill>
                  <a:schemeClr val="bg1">
                    <a:lumMod val="10000"/>
                  </a:schemeClr>
                </a:solidFill>
                <a:latin typeface="Times New Roman" pitchFamily="18" charset="0"/>
                <a:cs typeface="Times New Roman" pitchFamily="18" charset="0"/>
              </a:rPr>
              <a:t>used</a:t>
            </a:r>
          </a:p>
          <a:p>
            <a:pPr marL="0" indent="0" algn="just">
              <a:buNone/>
            </a:pPr>
            <a:endParaRPr lang="en-IN" dirty="0" smtClean="0">
              <a:solidFill>
                <a:schemeClr val="bg1">
                  <a:lumMod val="10000"/>
                </a:schemeClr>
              </a:solidFill>
              <a:latin typeface="Times New Roman" pitchFamily="18" charset="0"/>
              <a:cs typeface="Times New Roman" pitchFamily="18" charset="0"/>
            </a:endParaRPr>
          </a:p>
          <a:p>
            <a:pPr marL="0" indent="0" algn="just">
              <a:buNone/>
            </a:pPr>
            <a:r>
              <a:rPr lang="en-US" dirty="0" smtClean="0">
                <a:solidFill>
                  <a:schemeClr val="bg1">
                    <a:lumMod val="10000"/>
                  </a:schemeClr>
                </a:solidFill>
                <a:latin typeface="Times New Roman" pitchFamily="18" charset="0"/>
                <a:cs typeface="Times New Roman" pitchFamily="18" charset="0"/>
              </a:rPr>
              <a:t>Expected frequencies are calculated depending upon the distribution.</a:t>
            </a:r>
            <a:endParaRPr lang="en-IN" dirty="0">
              <a:solidFill>
                <a:schemeClr val="bg1">
                  <a:lumMod val="10000"/>
                </a:schemeClr>
              </a:solidFill>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9600" dirty="0" smtClean="0">
                <a:latin typeface="Blackadder ITC" pitchFamily="82" charset="0"/>
              </a:rPr>
              <a:t>       Thank You</a:t>
            </a:r>
            <a:endParaRPr lang="en-US" sz="9600" dirty="0">
              <a:latin typeface="Blackadder ITC"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457200" y="304800"/>
            <a:ext cx="8229600" cy="6172200"/>
          </a:xfrm>
        </p:spPr>
        <p:txBody>
          <a:bodyPr>
            <a:normAutofit lnSpcReduction="10000"/>
          </a:bodyPr>
          <a:lstStyle/>
          <a:p>
            <a:pPr marL="239713" indent="-239713" algn="just">
              <a:lnSpc>
                <a:spcPct val="90000"/>
              </a:lnSpc>
              <a:buFont typeface="Wingdings" pitchFamily="2" charset="2"/>
              <a:buNone/>
            </a:pPr>
            <a:r>
              <a:rPr lang="en-US" sz="3000" dirty="0" smtClean="0">
                <a:latin typeface="Times New Roman" pitchFamily="18" charset="0"/>
              </a:rPr>
              <a:t>  When </a:t>
            </a:r>
            <a:r>
              <a:rPr lang="en-US" sz="3000" dirty="0">
                <a:latin typeface="Times New Roman" pitchFamily="18" charset="0"/>
              </a:rPr>
              <a:t>all of the possible sample means are computed, then the following properties are true: </a:t>
            </a:r>
          </a:p>
          <a:p>
            <a:pPr marL="239713" indent="-239713" algn="just">
              <a:lnSpc>
                <a:spcPct val="90000"/>
              </a:lnSpc>
              <a:buClr>
                <a:srgbClr val="000066"/>
              </a:buClr>
              <a:buFont typeface="Wingdings" pitchFamily="2" charset="2"/>
              <a:buChar char="Ø"/>
            </a:pPr>
            <a:r>
              <a:rPr lang="en-US" sz="3000" dirty="0">
                <a:latin typeface="Times New Roman" pitchFamily="18" charset="0"/>
              </a:rPr>
              <a:t>The mean of the sample means will be the mean of the population (</a:t>
            </a:r>
            <a:r>
              <a:rPr lang="el-GR" sz="3000" dirty="0">
                <a:latin typeface="Times New Roman" pitchFamily="18" charset="0"/>
                <a:cs typeface="Times New Roman" pitchFamily="18" charset="0"/>
              </a:rPr>
              <a:t>μ</a:t>
            </a:r>
            <a:r>
              <a:rPr lang="en-US" sz="3000" dirty="0">
                <a:latin typeface="Times New Roman" pitchFamily="18" charset="0"/>
                <a:cs typeface="Times New Roman" pitchFamily="18" charset="0"/>
              </a:rPr>
              <a:t>).</a:t>
            </a:r>
            <a:endParaRPr lang="el-GR" sz="3000" dirty="0">
              <a:latin typeface="Times New Roman" pitchFamily="18" charset="0"/>
              <a:cs typeface="Times New Roman" pitchFamily="18" charset="0"/>
            </a:endParaRPr>
          </a:p>
          <a:p>
            <a:pPr marL="239713" indent="-239713" algn="just">
              <a:lnSpc>
                <a:spcPct val="90000"/>
              </a:lnSpc>
              <a:buClr>
                <a:srgbClr val="000066"/>
              </a:buClr>
              <a:buFont typeface="Wingdings" pitchFamily="2" charset="2"/>
              <a:buChar char="Ø"/>
            </a:pPr>
            <a:r>
              <a:rPr lang="en-US" sz="3000" dirty="0">
                <a:latin typeface="Times New Roman" pitchFamily="18" charset="0"/>
              </a:rPr>
              <a:t>The variance of the sample means will be the variance of the population divided by the sample size (</a:t>
            </a:r>
            <a:r>
              <a:rPr lang="el-GR" sz="3000" dirty="0">
                <a:latin typeface="Times New Roman" pitchFamily="18" charset="0"/>
                <a:cs typeface="Times New Roman" pitchFamily="18" charset="0"/>
              </a:rPr>
              <a:t>σ</a:t>
            </a:r>
            <a:r>
              <a:rPr lang="en-US" sz="3000" baseline="30000" dirty="0">
                <a:latin typeface="Times New Roman" pitchFamily="18" charset="0"/>
                <a:cs typeface="Times New Roman" pitchFamily="18" charset="0"/>
              </a:rPr>
              <a:t>2</a:t>
            </a:r>
            <a:r>
              <a:rPr lang="en-US" sz="3000" dirty="0">
                <a:latin typeface="Times New Roman" pitchFamily="18" charset="0"/>
                <a:cs typeface="Times New Roman" pitchFamily="18" charset="0"/>
              </a:rPr>
              <a:t>/n)</a:t>
            </a:r>
            <a:r>
              <a:rPr lang="en-US" sz="3000" dirty="0">
                <a:latin typeface="Times New Roman" pitchFamily="18" charset="0"/>
              </a:rPr>
              <a:t>. </a:t>
            </a:r>
            <a:endParaRPr lang="en-US" sz="3000" dirty="0" smtClean="0">
              <a:latin typeface="Times New Roman" pitchFamily="18" charset="0"/>
            </a:endParaRPr>
          </a:p>
          <a:p>
            <a:pPr marL="239713" indent="-239713" algn="just">
              <a:lnSpc>
                <a:spcPct val="90000"/>
              </a:lnSpc>
              <a:buClr>
                <a:srgbClr val="000066"/>
              </a:buClr>
              <a:buFont typeface="Wingdings" pitchFamily="2" charset="2"/>
              <a:buChar char="Ø"/>
            </a:pPr>
            <a:r>
              <a:rPr lang="en-US" sz="2800" dirty="0">
                <a:latin typeface="Times New Roman" pitchFamily="18" charset="0"/>
              </a:rPr>
              <a:t>T</a:t>
            </a:r>
            <a:r>
              <a:rPr lang="en-US" sz="2800" b="0" dirty="0" smtClean="0">
                <a:latin typeface="Times New Roman" pitchFamily="18" charset="0"/>
              </a:rPr>
              <a:t>he standard deviation of the distribution of a sample statistic is known as the</a:t>
            </a:r>
            <a:r>
              <a:rPr lang="en-US" sz="2800" b="0" i="1" dirty="0" smtClean="0">
                <a:latin typeface="Times New Roman" pitchFamily="18" charset="0"/>
              </a:rPr>
              <a:t> </a:t>
            </a:r>
            <a:r>
              <a:rPr lang="en-US" sz="2800" b="0" i="1" u="sng" dirty="0" smtClean="0">
                <a:solidFill>
                  <a:srgbClr val="0000CC"/>
                </a:solidFill>
                <a:latin typeface="Times New Roman" pitchFamily="18" charset="0"/>
              </a:rPr>
              <a:t>standard error of the statistic</a:t>
            </a:r>
            <a:r>
              <a:rPr lang="en-US" sz="2800" b="0" i="1" dirty="0" smtClean="0">
                <a:solidFill>
                  <a:srgbClr val="0000CC"/>
                </a:solidFill>
                <a:latin typeface="Times New Roman" pitchFamily="18" charset="0"/>
              </a:rPr>
              <a:t>.</a:t>
            </a:r>
          </a:p>
          <a:p>
            <a:pPr marL="239713" indent="-239713" algn="just">
              <a:lnSpc>
                <a:spcPct val="90000"/>
              </a:lnSpc>
              <a:buClr>
                <a:srgbClr val="FF00FF"/>
              </a:buClr>
              <a:buNone/>
            </a:pPr>
            <a:endParaRPr lang="en-US" sz="2800" i="1" dirty="0">
              <a:solidFill>
                <a:srgbClr val="0000CC"/>
              </a:solidFill>
              <a:latin typeface="Times New Roman" pitchFamily="18" charset="0"/>
            </a:endParaRPr>
          </a:p>
          <a:p>
            <a:pPr marL="239713" indent="-239713" algn="just">
              <a:lnSpc>
                <a:spcPct val="90000"/>
              </a:lnSpc>
              <a:buClr>
                <a:srgbClr val="FF00FF"/>
              </a:buClr>
              <a:buNone/>
            </a:pPr>
            <a:r>
              <a:rPr lang="en-US" sz="3000" b="0" dirty="0" smtClean="0">
                <a:latin typeface="Times New Roman" pitchFamily="18" charset="0"/>
              </a:rPr>
              <a:t>  The nature of the sampling distribution depends on the distribution of the population and/or the statistic being considered and the sample size used.</a:t>
            </a:r>
            <a:r>
              <a:rPr lang="en-US" sz="2800" dirty="0" smtClean="0"/>
              <a:t> </a:t>
            </a:r>
            <a:r>
              <a:rPr lang="en-US" sz="2800" dirty="0" smtClean="0">
                <a:latin typeface="Times New Roman" pitchFamily="18" charset="0"/>
              </a:rPr>
              <a:t>  </a:t>
            </a:r>
          </a:p>
          <a:p>
            <a:pPr marL="239713" indent="-239713" algn="just">
              <a:lnSpc>
                <a:spcPct val="90000"/>
              </a:lnSpc>
              <a:buClr>
                <a:srgbClr val="FF00FF"/>
              </a:buClr>
              <a:buNone/>
            </a:pPr>
            <a:endParaRPr lang="en-US" sz="3000" dirty="0">
              <a:latin typeface="Times New Roman" pitchFamily="18" charset="0"/>
            </a:endParaRPr>
          </a:p>
          <a:p>
            <a:pPr>
              <a:lnSpc>
                <a:spcPct val="90000"/>
              </a:lnSpc>
              <a:buFont typeface="Wingdings" pitchFamily="2" charset="2"/>
              <a:buNone/>
            </a:pPr>
            <a:endParaRPr lang="en-US" sz="3000" dirty="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7696200" cy="5943600"/>
          </a:xfrm>
        </p:spPr>
        <p:txBody>
          <a:bodyPr/>
          <a:lstStyle/>
          <a:p>
            <a:pPr marL="4763" indent="-4763" algn="just">
              <a:buNone/>
            </a:pPr>
            <a:r>
              <a:rPr lang="en-US" sz="2800" dirty="0">
                <a:solidFill>
                  <a:schemeClr val="tx1"/>
                </a:solidFill>
                <a:latin typeface="+mn-lt"/>
                <a:ea typeface="+mn-ea"/>
                <a:cs typeface="+mn-cs"/>
              </a:rPr>
              <a:t>A population comprises of four numbers</a:t>
            </a:r>
            <a:r>
              <a:rPr lang="en-US" sz="2800" dirty="0" smtClean="0">
                <a:solidFill>
                  <a:schemeClr val="tx1"/>
                </a:solidFill>
                <a:latin typeface="+mn-lt"/>
                <a:ea typeface="+mn-ea"/>
                <a:cs typeface="+mn-cs"/>
              </a:rPr>
              <a:t>:</a:t>
            </a:r>
          </a:p>
          <a:p>
            <a:pPr marL="4763" indent="-4763" algn="just">
              <a:buNone/>
            </a:pPr>
            <a:r>
              <a:rPr lang="en-US" sz="2800" dirty="0" smtClean="0">
                <a:solidFill>
                  <a:schemeClr val="tx1"/>
                </a:solidFill>
                <a:latin typeface="+mn-lt"/>
                <a:ea typeface="+mn-ea"/>
                <a:cs typeface="+mn-cs"/>
              </a:rPr>
              <a:t> </a:t>
            </a:r>
            <a:r>
              <a:rPr lang="en-US" sz="2800" dirty="0">
                <a:solidFill>
                  <a:schemeClr val="tx1"/>
                </a:solidFill>
                <a:latin typeface="+mn-lt"/>
                <a:ea typeface="+mn-ea"/>
                <a:cs typeface="+mn-cs"/>
              </a:rPr>
              <a:t>3, 5, 7 and 9</a:t>
            </a:r>
          </a:p>
          <a:p>
            <a:pPr marL="4763" indent="-4763" algn="just">
              <a:buNone/>
            </a:pPr>
            <a:r>
              <a:rPr lang="en-US" sz="2800" dirty="0">
                <a:solidFill>
                  <a:schemeClr val="tx1"/>
                </a:solidFill>
                <a:latin typeface="+mn-lt"/>
                <a:ea typeface="+mn-ea"/>
                <a:cs typeface="+mn-cs"/>
              </a:rPr>
              <a:t>(a) List all possible samples of size 2 that can be drawn from the population without replacement.</a:t>
            </a:r>
          </a:p>
          <a:p>
            <a:pPr marL="4763" indent="-4763" algn="just">
              <a:buNone/>
            </a:pPr>
            <a:r>
              <a:rPr lang="en-US" sz="2800" dirty="0">
                <a:solidFill>
                  <a:schemeClr val="tx1"/>
                </a:solidFill>
                <a:latin typeface="+mn-lt"/>
                <a:ea typeface="+mn-ea"/>
                <a:cs typeface="+mn-cs"/>
              </a:rPr>
              <a:t>(b) Show that the mean of the sampling distribution of sample means is equal to the population mean.</a:t>
            </a:r>
          </a:p>
          <a:p>
            <a:pPr marL="4763" indent="-4763" algn="just">
              <a:buNone/>
            </a:pPr>
            <a:r>
              <a:rPr lang="en-US" sz="2800" dirty="0">
                <a:solidFill>
                  <a:schemeClr val="tx1"/>
                </a:solidFill>
                <a:latin typeface="+mn-lt"/>
                <a:ea typeface="+mn-ea"/>
                <a:cs typeface="+mn-cs"/>
              </a:rPr>
              <a:t>(c) Calculate the standard deviation of the sampling distribution of sample means and hence, show that it is less than the population standard deviation.</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743200"/>
            <a:ext cx="7772400" cy="1470025"/>
          </a:xfrm>
        </p:spPr>
        <p:txBody>
          <a:bodyPr>
            <a:normAutofit/>
          </a:bodyPr>
          <a:lstStyle/>
          <a:p>
            <a:pPr eaLnBrk="1" hangingPunct="1"/>
            <a:r>
              <a:rPr lang="en-US" sz="5400" smtClean="0">
                <a:latin typeface="Times New Roman" pitchFamily="18" charset="0"/>
              </a:rPr>
              <a:t>Testing of Hypothesis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274638"/>
            <a:ext cx="8534400" cy="715962"/>
          </a:xfrm>
        </p:spPr>
        <p:txBody>
          <a:bodyPr>
            <a:normAutofit/>
          </a:bodyPr>
          <a:lstStyle/>
          <a:p>
            <a:pPr algn="l" eaLnBrk="1" hangingPunct="1"/>
            <a:r>
              <a:rPr lang="en-US" sz="3400" dirty="0" smtClean="0">
                <a:solidFill>
                  <a:schemeClr val="accent6"/>
                </a:solidFill>
                <a:latin typeface="Times New Roman" pitchFamily="18" charset="0"/>
              </a:rPr>
              <a:t>Hypothesis is an assumption about a population</a:t>
            </a:r>
          </a:p>
        </p:txBody>
      </p:sp>
      <p:sp>
        <p:nvSpPr>
          <p:cNvPr id="7171" name="Rectangle 3"/>
          <p:cNvSpPr>
            <a:spLocks noGrp="1" noChangeArrowheads="1"/>
          </p:cNvSpPr>
          <p:nvPr>
            <p:ph idx="1"/>
          </p:nvPr>
        </p:nvSpPr>
        <p:spPr>
          <a:xfrm>
            <a:off x="457200" y="1143000"/>
            <a:ext cx="8229600" cy="5486400"/>
          </a:xfrm>
        </p:spPr>
        <p:txBody>
          <a:bodyPr/>
          <a:lstStyle/>
          <a:p>
            <a:pPr marL="533400" indent="-533400" eaLnBrk="1" hangingPunct="1">
              <a:buFontTx/>
              <a:buNone/>
            </a:pPr>
            <a:r>
              <a:rPr lang="en-US" sz="2800" dirty="0" smtClean="0">
                <a:latin typeface="Times New Roman" pitchFamily="18" charset="0"/>
              </a:rPr>
              <a:t>A few examples are as follows:</a:t>
            </a:r>
          </a:p>
          <a:p>
            <a:pPr marL="533400" indent="-533400" algn="just" eaLnBrk="1" hangingPunct="1">
              <a:buFontTx/>
              <a:buAutoNum type="arabicPeriod"/>
            </a:pPr>
            <a:r>
              <a:rPr lang="en-US" sz="2800" dirty="0" smtClean="0">
                <a:latin typeface="Times New Roman" pitchFamily="18" charset="0"/>
              </a:rPr>
              <a:t>Mean purchases made by females (μ</a:t>
            </a:r>
            <a:r>
              <a:rPr lang="en-US" sz="2800" baseline="-25000" dirty="0" smtClean="0">
                <a:latin typeface="Times New Roman" pitchFamily="18" charset="0"/>
              </a:rPr>
              <a:t>1</a:t>
            </a:r>
            <a:r>
              <a:rPr lang="en-US" sz="2800" dirty="0" smtClean="0">
                <a:latin typeface="Times New Roman" pitchFamily="18" charset="0"/>
              </a:rPr>
              <a:t>) is more than or equal to the mean purchases made by males (μ</a:t>
            </a:r>
            <a:r>
              <a:rPr lang="en-US" sz="2800" baseline="-25000" dirty="0" smtClean="0">
                <a:latin typeface="Times New Roman" pitchFamily="18" charset="0"/>
              </a:rPr>
              <a:t>2</a:t>
            </a:r>
            <a:r>
              <a:rPr lang="en-US" sz="2800" dirty="0" smtClean="0">
                <a:latin typeface="Times New Roman" pitchFamily="18" charset="0"/>
              </a:rPr>
              <a:t>) in a textile stores (μ</a:t>
            </a:r>
            <a:r>
              <a:rPr lang="en-US" sz="2800" baseline="-25000" dirty="0" smtClean="0">
                <a:latin typeface="Times New Roman" pitchFamily="18" charset="0"/>
              </a:rPr>
              <a:t>1</a:t>
            </a:r>
            <a:r>
              <a:rPr lang="en-US" sz="2800" dirty="0" smtClean="0">
                <a:latin typeface="Times New Roman" pitchFamily="18" charset="0"/>
              </a:rPr>
              <a:t> </a:t>
            </a:r>
            <a:r>
              <a:rPr lang="en-US" sz="2800" u="sng" dirty="0" smtClean="0">
                <a:latin typeface="Times New Roman" pitchFamily="18" charset="0"/>
              </a:rPr>
              <a:t>&gt;</a:t>
            </a:r>
            <a:r>
              <a:rPr lang="en-US" sz="2800" dirty="0" smtClean="0">
                <a:latin typeface="Times New Roman" pitchFamily="18" charset="0"/>
              </a:rPr>
              <a:t> μ</a:t>
            </a:r>
            <a:r>
              <a:rPr lang="en-US" sz="2800" baseline="-25000" dirty="0" smtClean="0">
                <a:latin typeface="Times New Roman" pitchFamily="18" charset="0"/>
              </a:rPr>
              <a:t>2</a:t>
            </a:r>
            <a:r>
              <a:rPr lang="en-US" sz="2800" dirty="0" smtClean="0">
                <a:latin typeface="Times New Roman" pitchFamily="18" charset="0"/>
              </a:rPr>
              <a:t>).</a:t>
            </a:r>
          </a:p>
          <a:p>
            <a:pPr marL="533400" indent="-533400" algn="just" eaLnBrk="1" hangingPunct="1">
              <a:buFontTx/>
              <a:buAutoNum type="arabicPeriod"/>
            </a:pPr>
            <a:r>
              <a:rPr lang="en-US" sz="2800" dirty="0" smtClean="0">
                <a:latin typeface="Times New Roman" pitchFamily="18" charset="0"/>
              </a:rPr>
              <a:t>Mean age of female shoppers (μ</a:t>
            </a:r>
            <a:r>
              <a:rPr lang="en-US" sz="2800" baseline="-25000" dirty="0" smtClean="0">
                <a:latin typeface="Times New Roman" pitchFamily="18" charset="0"/>
              </a:rPr>
              <a:t>1</a:t>
            </a:r>
            <a:r>
              <a:rPr lang="en-US" sz="2800" dirty="0" smtClean="0">
                <a:latin typeface="Times New Roman" pitchFamily="18" charset="0"/>
              </a:rPr>
              <a:t>) is less than or equal to that of male shoppers (μ</a:t>
            </a:r>
            <a:r>
              <a:rPr lang="en-US" sz="2800" baseline="-25000" dirty="0" smtClean="0">
                <a:latin typeface="Times New Roman" pitchFamily="18" charset="0"/>
              </a:rPr>
              <a:t>2</a:t>
            </a:r>
            <a:r>
              <a:rPr lang="en-US" sz="2800" dirty="0" smtClean="0">
                <a:latin typeface="Times New Roman" pitchFamily="18" charset="0"/>
              </a:rPr>
              <a:t>) in a book exhibition (μ</a:t>
            </a:r>
            <a:r>
              <a:rPr lang="en-US" sz="2800" baseline="-25000" dirty="0" smtClean="0">
                <a:latin typeface="Times New Roman" pitchFamily="18" charset="0"/>
              </a:rPr>
              <a:t>1</a:t>
            </a:r>
            <a:r>
              <a:rPr lang="en-US" sz="2800" dirty="0" smtClean="0">
                <a:latin typeface="Times New Roman" pitchFamily="18" charset="0"/>
              </a:rPr>
              <a:t> </a:t>
            </a:r>
            <a:r>
              <a:rPr lang="en-US" sz="2800" u="sng" dirty="0" smtClean="0">
                <a:latin typeface="Times New Roman" pitchFamily="18" charset="0"/>
              </a:rPr>
              <a:t>&lt;</a:t>
            </a:r>
            <a:r>
              <a:rPr lang="en-US" sz="2800" dirty="0" smtClean="0">
                <a:latin typeface="Times New Roman" pitchFamily="18" charset="0"/>
              </a:rPr>
              <a:t> μ</a:t>
            </a:r>
            <a:r>
              <a:rPr lang="en-US" sz="2800" baseline="-25000" dirty="0" smtClean="0">
                <a:latin typeface="Times New Roman" pitchFamily="18" charset="0"/>
              </a:rPr>
              <a:t>2</a:t>
            </a:r>
            <a:r>
              <a:rPr lang="en-US" sz="2800" dirty="0" smtClean="0">
                <a:latin typeface="Times New Roman" pitchFamily="18" charset="0"/>
              </a:rPr>
              <a:t>).</a:t>
            </a:r>
          </a:p>
          <a:p>
            <a:pPr marL="533400" indent="-533400" algn="just" eaLnBrk="1" hangingPunct="1">
              <a:buFontTx/>
              <a:buAutoNum type="arabicPeriod"/>
            </a:pPr>
            <a:r>
              <a:rPr lang="en-US" sz="2800" dirty="0" smtClean="0">
                <a:latin typeface="Times New Roman" pitchFamily="18" charset="0"/>
              </a:rPr>
              <a:t> Mean monthly income of buyers (μ) in a shop is more than or equal to Rs 10000\- (μ </a:t>
            </a:r>
            <a:r>
              <a:rPr lang="en-US" sz="2800" u="sng" dirty="0" smtClean="0">
                <a:latin typeface="Times New Roman" pitchFamily="18" charset="0"/>
              </a:rPr>
              <a:t>&gt;</a:t>
            </a:r>
            <a:r>
              <a:rPr lang="en-US" sz="2800" dirty="0" smtClean="0">
                <a:latin typeface="Times New Roman" pitchFamily="18" charset="0"/>
              </a:rPr>
              <a:t> 10000).</a:t>
            </a:r>
          </a:p>
          <a:p>
            <a:pPr marL="533400" indent="-533400" algn="just" eaLnBrk="1" hangingPunct="1">
              <a:buFontTx/>
              <a:buAutoNum type="arabicPeriod"/>
            </a:pPr>
            <a:r>
              <a:rPr lang="en-US" sz="2800" dirty="0" smtClean="0">
                <a:latin typeface="Times New Roman" pitchFamily="18" charset="0"/>
              </a:rPr>
              <a:t>The mean stay-over time of customers (μ) in a shop is at most 45 minutes (μ </a:t>
            </a:r>
            <a:r>
              <a:rPr lang="en-US" sz="2800" u="sng" dirty="0" smtClean="0">
                <a:latin typeface="Times New Roman" pitchFamily="18" charset="0"/>
              </a:rPr>
              <a:t>&lt;</a:t>
            </a:r>
            <a:r>
              <a:rPr lang="en-US" sz="2800" dirty="0" smtClean="0">
                <a:latin typeface="Times New Roman" pitchFamily="18" charset="0"/>
              </a:rPr>
              <a:t> 45).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04800"/>
            <a:ext cx="8153400" cy="457200"/>
          </a:xfrm>
        </p:spPr>
        <p:txBody>
          <a:bodyPr>
            <a:normAutofit fontScale="90000"/>
          </a:bodyPr>
          <a:lstStyle/>
          <a:p>
            <a:pPr eaLnBrk="1" hangingPunct="1"/>
            <a:r>
              <a:rPr lang="en-US" sz="4000" smtClean="0">
                <a:latin typeface="Times New Roman" pitchFamily="18" charset="0"/>
              </a:rPr>
              <a:t>Definitions</a:t>
            </a:r>
          </a:p>
        </p:txBody>
      </p:sp>
      <p:sp>
        <p:nvSpPr>
          <p:cNvPr id="8195" name="Rectangle 3"/>
          <p:cNvSpPr>
            <a:spLocks noGrp="1" noChangeArrowheads="1"/>
          </p:cNvSpPr>
          <p:nvPr>
            <p:ph idx="1"/>
          </p:nvPr>
        </p:nvSpPr>
        <p:spPr>
          <a:xfrm>
            <a:off x="457200" y="838200"/>
            <a:ext cx="8229600" cy="5715000"/>
          </a:xfrm>
        </p:spPr>
        <p:txBody>
          <a:bodyPr/>
          <a:lstStyle/>
          <a:p>
            <a:pPr marL="0" indent="0" algn="just" eaLnBrk="1" hangingPunct="1">
              <a:lnSpc>
                <a:spcPct val="90000"/>
              </a:lnSpc>
              <a:buFontTx/>
              <a:buNone/>
            </a:pPr>
            <a:r>
              <a:rPr lang="en-US" b="1" u="sng" dirty="0" smtClean="0">
                <a:latin typeface="Times New Roman" pitchFamily="18" charset="0"/>
              </a:rPr>
              <a:t>Parameter</a:t>
            </a:r>
            <a:r>
              <a:rPr lang="en-US" dirty="0" smtClean="0">
                <a:latin typeface="Times New Roman" pitchFamily="18" charset="0"/>
              </a:rPr>
              <a:t>: It is a function of population values.</a:t>
            </a:r>
          </a:p>
          <a:p>
            <a:pPr marL="0" indent="0" algn="just" eaLnBrk="1" hangingPunct="1">
              <a:lnSpc>
                <a:spcPct val="90000"/>
              </a:lnSpc>
              <a:buFontTx/>
              <a:buNone/>
            </a:pPr>
            <a:endParaRPr lang="en-US" sz="2000" b="1" u="sng" dirty="0" smtClean="0">
              <a:latin typeface="Times New Roman" pitchFamily="18" charset="0"/>
            </a:endParaRPr>
          </a:p>
          <a:p>
            <a:pPr marL="0" indent="0" algn="just" eaLnBrk="1" hangingPunct="1">
              <a:lnSpc>
                <a:spcPct val="90000"/>
              </a:lnSpc>
              <a:buFontTx/>
              <a:buNone/>
            </a:pPr>
            <a:r>
              <a:rPr lang="en-US" b="1" u="sng" dirty="0" smtClean="0">
                <a:latin typeface="Times New Roman" pitchFamily="18" charset="0"/>
              </a:rPr>
              <a:t>Statistic</a:t>
            </a:r>
            <a:r>
              <a:rPr lang="en-US" dirty="0" smtClean="0">
                <a:latin typeface="Times New Roman" pitchFamily="18" charset="0"/>
              </a:rPr>
              <a:t>: It is a function of sample values.</a:t>
            </a:r>
          </a:p>
          <a:p>
            <a:pPr marL="0" indent="0" algn="just" eaLnBrk="1" hangingPunct="1">
              <a:lnSpc>
                <a:spcPct val="90000"/>
              </a:lnSpc>
              <a:buFontTx/>
              <a:buNone/>
            </a:pPr>
            <a:endParaRPr lang="en-US" sz="1400" dirty="0" smtClean="0">
              <a:latin typeface="Times New Roman" pitchFamily="18" charset="0"/>
            </a:endParaRPr>
          </a:p>
          <a:p>
            <a:pPr marL="0" indent="0" algn="just" eaLnBrk="1" hangingPunct="1">
              <a:lnSpc>
                <a:spcPct val="90000"/>
              </a:lnSpc>
              <a:buFontTx/>
              <a:buNone/>
            </a:pPr>
            <a:r>
              <a:rPr lang="en-US" b="1" u="sng" dirty="0" smtClean="0">
                <a:latin typeface="Times New Roman" pitchFamily="18" charset="0"/>
              </a:rPr>
              <a:t>Null Hypothesis</a:t>
            </a:r>
            <a:r>
              <a:rPr lang="en-US" dirty="0" smtClean="0">
                <a:latin typeface="Times New Roman" pitchFamily="18" charset="0"/>
              </a:rPr>
              <a:t>: </a:t>
            </a:r>
            <a:r>
              <a:rPr lang="en-US" dirty="0" smtClean="0">
                <a:latin typeface="Times New Roman" pitchFamily="18" charset="0"/>
                <a:cs typeface="Times New Roman" pitchFamily="18" charset="0"/>
              </a:rPr>
              <a:t>It is an assumption about the population parameter which the statement of no change. </a:t>
            </a:r>
            <a:r>
              <a:rPr lang="en-US" dirty="0" smtClean="0">
                <a:latin typeface="Times New Roman" pitchFamily="18" charset="0"/>
              </a:rPr>
              <a:t>It is denoted by H</a:t>
            </a:r>
            <a:r>
              <a:rPr lang="en-US" baseline="-25000" dirty="0" smtClean="0">
                <a:latin typeface="Times New Roman" pitchFamily="18" charset="0"/>
              </a:rPr>
              <a:t>0</a:t>
            </a:r>
            <a:r>
              <a:rPr lang="en-US" dirty="0" smtClean="0">
                <a:latin typeface="Times New Roman" pitchFamily="18" charset="0"/>
              </a:rPr>
              <a:t>. </a:t>
            </a:r>
            <a:endParaRPr lang="en-US" dirty="0" smtClean="0">
              <a:latin typeface="Times New Roman" pitchFamily="18" charset="0"/>
              <a:cs typeface="Times New Roman" pitchFamily="18" charset="0"/>
            </a:endParaRPr>
          </a:p>
          <a:p>
            <a:pPr marL="0" indent="0" algn="just" eaLnBrk="1" hangingPunct="1">
              <a:lnSpc>
                <a:spcPct val="90000"/>
              </a:lnSpc>
              <a:buFontTx/>
              <a:buNone/>
            </a:pPr>
            <a:endParaRPr lang="en-US" sz="2000" dirty="0" smtClean="0">
              <a:latin typeface="Times New Roman" pitchFamily="18" charset="0"/>
            </a:endParaRPr>
          </a:p>
          <a:p>
            <a:pPr marL="0" indent="0" algn="just" eaLnBrk="1" hangingPunct="1">
              <a:lnSpc>
                <a:spcPct val="90000"/>
              </a:lnSpc>
              <a:buFontTx/>
              <a:buNone/>
            </a:pPr>
            <a:r>
              <a:rPr lang="en-US" b="1" u="sng" dirty="0" smtClean="0">
                <a:latin typeface="Times New Roman" pitchFamily="18" charset="0"/>
              </a:rPr>
              <a:t>Alternate Hypothesis</a:t>
            </a:r>
            <a:r>
              <a:rPr lang="en-US" dirty="0" smtClean="0">
                <a:latin typeface="Times New Roman" pitchFamily="18" charset="0"/>
              </a:rPr>
              <a:t>: It is the statement of assumption which can be considered to be the alternative to the null hypothesis is called the </a:t>
            </a:r>
            <a:r>
              <a:rPr lang="en-US" i="1" dirty="0" smtClean="0">
                <a:latin typeface="Times New Roman" pitchFamily="18" charset="0"/>
              </a:rPr>
              <a:t>alternative hypothesis</a:t>
            </a:r>
            <a:r>
              <a:rPr lang="en-US" dirty="0" smtClean="0">
                <a:latin typeface="Times New Roman" pitchFamily="18" charset="0"/>
              </a:rPr>
              <a:t>. It is denoted by H</a:t>
            </a:r>
            <a:r>
              <a:rPr lang="en-US" baseline="-25000" dirty="0" smtClean="0">
                <a:latin typeface="Times New Roman" pitchFamily="18" charset="0"/>
              </a:rPr>
              <a:t>1</a:t>
            </a:r>
            <a:r>
              <a:rPr lang="en-US" dirty="0" smtClean="0">
                <a:latin typeface="Times New Roman" pitchFamily="18"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457200" y="381000"/>
            <a:ext cx="8229600" cy="5867400"/>
          </a:xfrm>
        </p:spPr>
        <p:txBody>
          <a:bodyPr/>
          <a:lstStyle/>
          <a:p>
            <a:pPr marL="0" indent="0" algn="just" eaLnBrk="1" hangingPunct="1">
              <a:lnSpc>
                <a:spcPct val="90000"/>
              </a:lnSpc>
              <a:buFontTx/>
              <a:buNone/>
            </a:pPr>
            <a:endParaRPr lang="en-US" dirty="0" smtClean="0">
              <a:latin typeface="Times New Roman" pitchFamily="18" charset="0"/>
            </a:endParaRPr>
          </a:p>
          <a:p>
            <a:pPr marL="0" indent="0" algn="just" eaLnBrk="1" hangingPunct="1">
              <a:lnSpc>
                <a:spcPct val="90000"/>
              </a:lnSpc>
              <a:buFontTx/>
              <a:buNone/>
            </a:pPr>
            <a:r>
              <a:rPr lang="en-US" dirty="0" smtClean="0">
                <a:latin typeface="Times New Roman" pitchFamily="18" charset="0"/>
              </a:rPr>
              <a:t>As </a:t>
            </a:r>
            <a:r>
              <a:rPr lang="en-US" dirty="0" smtClean="0">
                <a:latin typeface="Times New Roman" pitchFamily="18" charset="0"/>
              </a:rPr>
              <a:t>long as there is no apparent contradiction to the null hypothesis, we retain this belief. But, when we find observations contradicting it, there is a reason to suspect the validity of this null hypothesis and the problem of testing the null hypothesis arises. </a:t>
            </a:r>
          </a:p>
          <a:p>
            <a:pPr marL="0" indent="0" algn="just" eaLnBrk="1" hangingPunct="1">
              <a:lnSpc>
                <a:spcPct val="90000"/>
              </a:lnSpc>
              <a:buFontTx/>
              <a:buNone/>
            </a:pPr>
            <a:r>
              <a:rPr lang="en-US" dirty="0" smtClean="0">
                <a:latin typeface="Times New Roman" pitchFamily="18" charset="0"/>
              </a:rPr>
              <a:t>When we proceed to test H</a:t>
            </a:r>
            <a:r>
              <a:rPr lang="en-US" baseline="-25000" dirty="0" smtClean="0">
                <a:latin typeface="Times New Roman" pitchFamily="18" charset="0"/>
              </a:rPr>
              <a:t>0</a:t>
            </a:r>
            <a:r>
              <a:rPr lang="en-US" dirty="0" smtClean="0">
                <a:latin typeface="Times New Roman" pitchFamily="18" charset="0"/>
              </a:rPr>
              <a:t>, we must be aware of the assumption that is expected to be valid if null hypothesis turns out to be valid if null hypothesis turns out to be invalid. This assumption is known as alternative hypothesis.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rayons">
  <a:themeElements>
    <a:clrScheme name="Crayons 14">
      <a:dk1>
        <a:srgbClr val="3333FF"/>
      </a:dk1>
      <a:lt1>
        <a:srgbClr val="FFCCCC"/>
      </a:lt1>
      <a:dk2>
        <a:srgbClr val="FF0000"/>
      </a:dk2>
      <a:lt2>
        <a:srgbClr val="FFCCCC"/>
      </a:lt2>
      <a:accent1>
        <a:srgbClr val="CCFF99"/>
      </a:accent1>
      <a:accent2>
        <a:srgbClr val="000000"/>
      </a:accent2>
      <a:accent3>
        <a:srgbClr val="FFE2E2"/>
      </a:accent3>
      <a:accent4>
        <a:srgbClr val="2A2ADA"/>
      </a:accent4>
      <a:accent5>
        <a:srgbClr val="E2FFCA"/>
      </a:accent5>
      <a:accent6>
        <a:srgbClr val="000000"/>
      </a:accent6>
      <a:hlink>
        <a:srgbClr val="00B200"/>
      </a:hlink>
      <a:folHlink>
        <a:srgbClr val="FF6699"/>
      </a:folHlink>
    </a:clrScheme>
    <a:fontScheme name="Crayons">
      <a:majorFont>
        <a:latin typeface="Comic Sans MS"/>
        <a:ea typeface=""/>
        <a:cs typeface=""/>
      </a:majorFont>
      <a:minorFont>
        <a:latin typeface="Comic Sans MS"/>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
      <a:clrScheme name="Crayons 9">
        <a:dk1>
          <a:srgbClr val="3333FF"/>
        </a:dk1>
        <a:lt1>
          <a:srgbClr val="FFFFFF"/>
        </a:lt1>
        <a:dk2>
          <a:srgbClr val="FF0000"/>
        </a:dk2>
        <a:lt2>
          <a:srgbClr val="FFB800"/>
        </a:lt2>
        <a:accent1>
          <a:srgbClr val="FFEF66"/>
        </a:accent1>
        <a:accent2>
          <a:srgbClr val="000000"/>
        </a:accent2>
        <a:accent3>
          <a:srgbClr val="FFFFFF"/>
        </a:accent3>
        <a:accent4>
          <a:srgbClr val="2A2ADA"/>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10">
        <a:dk1>
          <a:srgbClr val="3333FF"/>
        </a:dk1>
        <a:lt1>
          <a:srgbClr val="FFFFFF"/>
        </a:lt1>
        <a:dk2>
          <a:srgbClr val="FF0000"/>
        </a:dk2>
        <a:lt2>
          <a:srgbClr val="FFB800"/>
        </a:lt2>
        <a:accent1>
          <a:srgbClr val="FFEF66"/>
        </a:accent1>
        <a:accent2>
          <a:srgbClr val="000000"/>
        </a:accent2>
        <a:accent3>
          <a:srgbClr val="FFFFFF"/>
        </a:accent3>
        <a:accent4>
          <a:srgbClr val="2A2ADA"/>
        </a:accent4>
        <a:accent5>
          <a:srgbClr val="FFF6B8"/>
        </a:accent5>
        <a:accent6>
          <a:srgbClr val="000000"/>
        </a:accent6>
        <a:hlink>
          <a:srgbClr val="00B200"/>
        </a:hlink>
        <a:folHlink>
          <a:srgbClr val="CC3300"/>
        </a:folHlink>
      </a:clrScheme>
      <a:clrMap bg1="lt1" tx1="dk1" bg2="lt2" tx2="dk2" accent1="accent1" accent2="accent2" accent3="accent3" accent4="accent4" accent5="accent5" accent6="accent6" hlink="hlink" folHlink="folHlink"/>
    </a:extraClrScheme>
    <a:extraClrScheme>
      <a:clrScheme name="Crayons 11">
        <a:dk1>
          <a:srgbClr val="3333FF"/>
        </a:dk1>
        <a:lt1>
          <a:srgbClr val="FFFFFF"/>
        </a:lt1>
        <a:dk2>
          <a:srgbClr val="FF0000"/>
        </a:dk2>
        <a:lt2>
          <a:srgbClr val="FFB800"/>
        </a:lt2>
        <a:accent1>
          <a:srgbClr val="FFEF66"/>
        </a:accent1>
        <a:accent2>
          <a:srgbClr val="000000"/>
        </a:accent2>
        <a:accent3>
          <a:srgbClr val="FFFFFF"/>
        </a:accent3>
        <a:accent4>
          <a:srgbClr val="2A2ADA"/>
        </a:accent4>
        <a:accent5>
          <a:srgbClr val="FFF6B8"/>
        </a:accent5>
        <a:accent6>
          <a:srgbClr val="000000"/>
        </a:accent6>
        <a:hlink>
          <a:srgbClr val="00B200"/>
        </a:hlink>
        <a:folHlink>
          <a:srgbClr val="CC00CC"/>
        </a:folHlink>
      </a:clrScheme>
      <a:clrMap bg1="lt1" tx1="dk1" bg2="lt2" tx2="dk2" accent1="accent1" accent2="accent2" accent3="accent3" accent4="accent4" accent5="accent5" accent6="accent6" hlink="hlink" folHlink="folHlink"/>
    </a:extraClrScheme>
    <a:extraClrScheme>
      <a:clrScheme name="Crayons 12">
        <a:dk1>
          <a:srgbClr val="3333FF"/>
        </a:dk1>
        <a:lt1>
          <a:srgbClr val="FFCCCC"/>
        </a:lt1>
        <a:dk2>
          <a:srgbClr val="FF0000"/>
        </a:dk2>
        <a:lt2>
          <a:srgbClr val="FFCCCC"/>
        </a:lt2>
        <a:accent1>
          <a:srgbClr val="FFEF66"/>
        </a:accent1>
        <a:accent2>
          <a:srgbClr val="000000"/>
        </a:accent2>
        <a:accent3>
          <a:srgbClr val="FFE2E2"/>
        </a:accent3>
        <a:accent4>
          <a:srgbClr val="2A2ADA"/>
        </a:accent4>
        <a:accent5>
          <a:srgbClr val="FFF6B8"/>
        </a:accent5>
        <a:accent6>
          <a:srgbClr val="000000"/>
        </a:accent6>
        <a:hlink>
          <a:srgbClr val="00B200"/>
        </a:hlink>
        <a:folHlink>
          <a:srgbClr val="CC00CC"/>
        </a:folHlink>
      </a:clrScheme>
      <a:clrMap bg1="lt1" tx1="dk1" bg2="lt2" tx2="dk2" accent1="accent1" accent2="accent2" accent3="accent3" accent4="accent4" accent5="accent5" accent6="accent6" hlink="hlink" folHlink="folHlink"/>
    </a:extraClrScheme>
    <a:extraClrScheme>
      <a:clrScheme name="Crayons 13">
        <a:dk1>
          <a:srgbClr val="3333FF"/>
        </a:dk1>
        <a:lt1>
          <a:srgbClr val="FFCCCC"/>
        </a:lt1>
        <a:dk2>
          <a:srgbClr val="FF0000"/>
        </a:dk2>
        <a:lt2>
          <a:srgbClr val="FFCCCC"/>
        </a:lt2>
        <a:accent1>
          <a:srgbClr val="CCFF99"/>
        </a:accent1>
        <a:accent2>
          <a:srgbClr val="000000"/>
        </a:accent2>
        <a:accent3>
          <a:srgbClr val="FFE2E2"/>
        </a:accent3>
        <a:accent4>
          <a:srgbClr val="2A2ADA"/>
        </a:accent4>
        <a:accent5>
          <a:srgbClr val="E2FFCA"/>
        </a:accent5>
        <a:accent6>
          <a:srgbClr val="000000"/>
        </a:accent6>
        <a:hlink>
          <a:srgbClr val="00B200"/>
        </a:hlink>
        <a:folHlink>
          <a:srgbClr val="FFCC00"/>
        </a:folHlink>
      </a:clrScheme>
      <a:clrMap bg1="lt1" tx1="dk1" bg2="lt2" tx2="dk2" accent1="accent1" accent2="accent2" accent3="accent3" accent4="accent4" accent5="accent5" accent6="accent6" hlink="hlink" folHlink="folHlink"/>
    </a:extraClrScheme>
    <a:extraClrScheme>
      <a:clrScheme name="Crayons 14">
        <a:dk1>
          <a:srgbClr val="3333FF"/>
        </a:dk1>
        <a:lt1>
          <a:srgbClr val="FFCCCC"/>
        </a:lt1>
        <a:dk2>
          <a:srgbClr val="FF0000"/>
        </a:dk2>
        <a:lt2>
          <a:srgbClr val="FFCCCC"/>
        </a:lt2>
        <a:accent1>
          <a:srgbClr val="CCFF99"/>
        </a:accent1>
        <a:accent2>
          <a:srgbClr val="000000"/>
        </a:accent2>
        <a:accent3>
          <a:srgbClr val="FFE2E2"/>
        </a:accent3>
        <a:accent4>
          <a:srgbClr val="2A2ADA"/>
        </a:accent4>
        <a:accent5>
          <a:srgbClr val="E2FFCA"/>
        </a:accent5>
        <a:accent6>
          <a:srgbClr val="000000"/>
        </a:accent6>
        <a:hlink>
          <a:srgbClr val="00B200"/>
        </a:hlink>
        <a:folHlink>
          <a:srgbClr val="FF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INVENTORY MODELS</Template>
  <TotalTime>1132</TotalTime>
  <Words>1964</Words>
  <Application>Microsoft PowerPoint</Application>
  <PresentationFormat>On-screen Show (4:3)</PresentationFormat>
  <Paragraphs>182</Paragraphs>
  <Slides>32</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5" baseType="lpstr">
      <vt:lpstr>Crayons</vt:lpstr>
      <vt:lpstr>Microsoft Office Word 97 - 2003 Document</vt:lpstr>
      <vt:lpstr>Equation</vt:lpstr>
      <vt:lpstr>Sampling and  Sampling Distributions</vt:lpstr>
      <vt:lpstr>Slide 2</vt:lpstr>
      <vt:lpstr>Slide 3</vt:lpstr>
      <vt:lpstr>Slide 4</vt:lpstr>
      <vt:lpstr>Slide 5</vt:lpstr>
      <vt:lpstr>Testing of Hypothesis</vt:lpstr>
      <vt:lpstr>Hypothesis is an assumption about a population</vt:lpstr>
      <vt:lpstr>Definitions</vt:lpstr>
      <vt:lpstr>Slide 9</vt:lpstr>
      <vt:lpstr>Slide 10</vt:lpstr>
      <vt:lpstr>Slide 11</vt:lpstr>
      <vt:lpstr>Slide 12</vt:lpstr>
      <vt:lpstr>Slide 13</vt:lpstr>
      <vt:lpstr>PROCEDURE IN HYPOTHESIS TESTING</vt:lpstr>
      <vt:lpstr>Slide 15</vt:lpstr>
      <vt:lpstr>ERRORS IN DECISION MAKING</vt:lpstr>
      <vt:lpstr>Slide 17</vt:lpstr>
      <vt:lpstr>Slide 18</vt:lpstr>
      <vt:lpstr>Statistically speaking</vt:lpstr>
      <vt:lpstr>Slide 20</vt:lpstr>
      <vt:lpstr> Following table gives the possibilities that exist in reality. </vt:lpstr>
      <vt:lpstr>Slide 22</vt:lpstr>
      <vt:lpstr>Level of significance</vt:lpstr>
      <vt:lpstr>Slide 24</vt:lpstr>
      <vt:lpstr>DECISION CRITERION</vt:lpstr>
      <vt:lpstr>Distributions used in testing of hypothesis</vt:lpstr>
      <vt:lpstr>Slide 27</vt:lpstr>
      <vt:lpstr>Slide 28</vt:lpstr>
      <vt:lpstr>Slide 29</vt:lpstr>
      <vt:lpstr>Slide 30</vt:lpstr>
      <vt:lpstr>Slide 31</vt:lpstr>
      <vt:lpstr>Slide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of Hypothesis</dc:title>
  <dc:creator>User1</dc:creator>
  <cp:lastModifiedBy>Anuja</cp:lastModifiedBy>
  <cp:revision>108</cp:revision>
  <dcterms:created xsi:type="dcterms:W3CDTF">2008-02-19T15:25:42Z</dcterms:created>
  <dcterms:modified xsi:type="dcterms:W3CDTF">2010-10-30T20:51:35Z</dcterms:modified>
</cp:coreProperties>
</file>