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308" r:id="rId32"/>
    <p:sldId id="309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352565-6416-46A4-AA01-6DEBCDE3C464}" type="doc">
      <dgm:prSet loTypeId="urn:microsoft.com/office/officeart/2005/8/layout/vProcess5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IN"/>
        </a:p>
      </dgm:t>
    </dgm:pt>
    <dgm:pt modelId="{84907CAA-637C-4EB4-9F8D-4AA0A46FD794}">
      <dgm:prSet phldrT="[Text]"/>
      <dgm:spPr/>
      <dgm:t>
        <a:bodyPr/>
        <a:lstStyle/>
        <a:p>
          <a:r>
            <a:rPr lang="en-IN" dirty="0" smtClean="0"/>
            <a:t>Latin Resumere                             (to take back)</a:t>
          </a:r>
          <a:endParaRPr lang="en-IN" dirty="0"/>
        </a:p>
      </dgm:t>
    </dgm:pt>
    <dgm:pt modelId="{38D66053-6941-40F3-B7ED-8B56628AAEDC}" type="parTrans" cxnId="{30C1CC4A-5B54-4C7F-BDC8-2E2624A2FE9D}">
      <dgm:prSet/>
      <dgm:spPr/>
      <dgm:t>
        <a:bodyPr/>
        <a:lstStyle/>
        <a:p>
          <a:endParaRPr lang="en-IN"/>
        </a:p>
      </dgm:t>
    </dgm:pt>
    <dgm:pt modelId="{8DD95893-BDC2-415C-9910-437CDD0F64C8}" type="sibTrans" cxnId="{30C1CC4A-5B54-4C7F-BDC8-2E2624A2FE9D}">
      <dgm:prSet/>
      <dgm:spPr/>
      <dgm:t>
        <a:bodyPr/>
        <a:lstStyle/>
        <a:p>
          <a:endParaRPr lang="en-IN" dirty="0"/>
        </a:p>
      </dgm:t>
    </dgm:pt>
    <dgm:pt modelId="{9BB1BD1A-92CF-47A8-B207-805C182C3D24}">
      <dgm:prSet phldrT="[Text]"/>
      <dgm:spPr/>
      <dgm:t>
        <a:bodyPr/>
        <a:lstStyle/>
        <a:p>
          <a:r>
            <a:rPr lang="en-IN" dirty="0" smtClean="0"/>
            <a:t>French </a:t>
          </a:r>
          <a:r>
            <a:rPr lang="fr-FR" dirty="0" smtClean="0"/>
            <a:t>résumé                                 (to summarise)</a:t>
          </a:r>
          <a:endParaRPr lang="en-IN" dirty="0"/>
        </a:p>
      </dgm:t>
    </dgm:pt>
    <dgm:pt modelId="{872C27CC-995A-4D8A-9BE4-7D441243DC40}" type="parTrans" cxnId="{304F3F37-3B8F-4310-843D-87CEC616B2EC}">
      <dgm:prSet/>
      <dgm:spPr/>
      <dgm:t>
        <a:bodyPr/>
        <a:lstStyle/>
        <a:p>
          <a:endParaRPr lang="en-IN"/>
        </a:p>
      </dgm:t>
    </dgm:pt>
    <dgm:pt modelId="{63A1DDCD-7D0C-4D01-90AD-59FB45582E5C}" type="sibTrans" cxnId="{304F3F37-3B8F-4310-843D-87CEC616B2EC}">
      <dgm:prSet/>
      <dgm:spPr/>
      <dgm:t>
        <a:bodyPr/>
        <a:lstStyle/>
        <a:p>
          <a:endParaRPr lang="en-IN" dirty="0"/>
        </a:p>
      </dgm:t>
    </dgm:pt>
    <dgm:pt modelId="{C284E8C5-E8DE-49DD-8652-B7A10EE8C66B}">
      <dgm:prSet phldrT="[Text]"/>
      <dgm:spPr/>
      <dgm:t>
        <a:bodyPr/>
        <a:lstStyle/>
        <a:p>
          <a:r>
            <a:rPr lang="en-IN" dirty="0" smtClean="0"/>
            <a:t>English </a:t>
          </a:r>
          <a:r>
            <a:rPr lang="fr-FR" dirty="0" smtClean="0"/>
            <a:t>résumé                      (appropriated from French)</a:t>
          </a:r>
          <a:endParaRPr lang="en-IN" dirty="0"/>
        </a:p>
      </dgm:t>
    </dgm:pt>
    <dgm:pt modelId="{F26E29B2-5883-4FD1-8144-E8679C305861}" type="sibTrans" cxnId="{D0252E20-67CE-4D52-B280-A897BD7C18CE}">
      <dgm:prSet/>
      <dgm:spPr/>
      <dgm:t>
        <a:bodyPr/>
        <a:lstStyle/>
        <a:p>
          <a:endParaRPr lang="en-IN"/>
        </a:p>
      </dgm:t>
    </dgm:pt>
    <dgm:pt modelId="{B8A79956-FFA9-417D-8774-F753F2FD596C}" type="parTrans" cxnId="{D0252E20-67CE-4D52-B280-A897BD7C18CE}">
      <dgm:prSet/>
      <dgm:spPr/>
      <dgm:t>
        <a:bodyPr/>
        <a:lstStyle/>
        <a:p>
          <a:endParaRPr lang="en-IN"/>
        </a:p>
      </dgm:t>
    </dgm:pt>
    <dgm:pt modelId="{1C8D4E66-D418-4428-A148-7C2B6C3D9B96}" type="pres">
      <dgm:prSet presAssocID="{96352565-6416-46A4-AA01-6DEBCDE3C46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059766F9-C5BE-43B1-A9AF-F4D7B5395A01}" type="pres">
      <dgm:prSet presAssocID="{96352565-6416-46A4-AA01-6DEBCDE3C464}" presName="dummyMaxCanvas" presStyleCnt="0">
        <dgm:presLayoutVars/>
      </dgm:prSet>
      <dgm:spPr/>
    </dgm:pt>
    <dgm:pt modelId="{B4F84384-0154-4BF7-A9DF-3C3581F26CDA}" type="pres">
      <dgm:prSet presAssocID="{96352565-6416-46A4-AA01-6DEBCDE3C46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CBA423F-C095-4B64-A068-85FD1CB14453}" type="pres">
      <dgm:prSet presAssocID="{96352565-6416-46A4-AA01-6DEBCDE3C46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89F71C6-CA9C-4E9E-A6EF-7369359B4E07}" type="pres">
      <dgm:prSet presAssocID="{96352565-6416-46A4-AA01-6DEBCDE3C46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DABB470-7EC3-4B57-A98B-195FCE79ECED}" type="pres">
      <dgm:prSet presAssocID="{96352565-6416-46A4-AA01-6DEBCDE3C46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A65C283-DA7E-4A33-976B-C635C3789549}" type="pres">
      <dgm:prSet presAssocID="{96352565-6416-46A4-AA01-6DEBCDE3C46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BA34A6B-CD65-43B2-87B3-CA37D3BC3E13}" type="pres">
      <dgm:prSet presAssocID="{96352565-6416-46A4-AA01-6DEBCDE3C46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0F88B18-FF90-4EA6-9585-52E34300B16A}" type="pres">
      <dgm:prSet presAssocID="{96352565-6416-46A4-AA01-6DEBCDE3C46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B45DD16-6BD5-4091-A988-CAA72572A0BA}" type="pres">
      <dgm:prSet presAssocID="{96352565-6416-46A4-AA01-6DEBCDE3C46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0252E20-67CE-4D52-B280-A897BD7C18CE}" srcId="{96352565-6416-46A4-AA01-6DEBCDE3C464}" destId="{C284E8C5-E8DE-49DD-8652-B7A10EE8C66B}" srcOrd="2" destOrd="0" parTransId="{B8A79956-FFA9-417D-8774-F753F2FD596C}" sibTransId="{F26E29B2-5883-4FD1-8144-E8679C305861}"/>
    <dgm:cxn modelId="{6C243632-102B-466B-BDD8-E3EDCC5ABC12}" type="presOf" srcId="{9BB1BD1A-92CF-47A8-B207-805C182C3D24}" destId="{E0F88B18-FF90-4EA6-9585-52E34300B16A}" srcOrd="1" destOrd="0" presId="urn:microsoft.com/office/officeart/2005/8/layout/vProcess5"/>
    <dgm:cxn modelId="{54681575-C5BE-40E8-95AB-C5825B906088}" type="presOf" srcId="{96352565-6416-46A4-AA01-6DEBCDE3C464}" destId="{1C8D4E66-D418-4428-A148-7C2B6C3D9B96}" srcOrd="0" destOrd="0" presId="urn:microsoft.com/office/officeart/2005/8/layout/vProcess5"/>
    <dgm:cxn modelId="{BF3D9E23-4966-4919-835D-902ABD2D0C4A}" type="presOf" srcId="{8DD95893-BDC2-415C-9910-437CDD0F64C8}" destId="{5DABB470-7EC3-4B57-A98B-195FCE79ECED}" srcOrd="0" destOrd="0" presId="urn:microsoft.com/office/officeart/2005/8/layout/vProcess5"/>
    <dgm:cxn modelId="{49060638-6937-44B1-AB1E-294ED95C8041}" type="presOf" srcId="{84907CAA-637C-4EB4-9F8D-4AA0A46FD794}" destId="{FBA34A6B-CD65-43B2-87B3-CA37D3BC3E13}" srcOrd="1" destOrd="0" presId="urn:microsoft.com/office/officeart/2005/8/layout/vProcess5"/>
    <dgm:cxn modelId="{9915D6B1-5F5B-4E46-9362-AD98C5DE542D}" type="presOf" srcId="{63A1DDCD-7D0C-4D01-90AD-59FB45582E5C}" destId="{2A65C283-DA7E-4A33-976B-C635C3789549}" srcOrd="0" destOrd="0" presId="urn:microsoft.com/office/officeart/2005/8/layout/vProcess5"/>
    <dgm:cxn modelId="{4C1525EC-144D-4E8C-BFA3-E9F6B69F197D}" type="presOf" srcId="{C284E8C5-E8DE-49DD-8652-B7A10EE8C66B}" destId="{0B45DD16-6BD5-4091-A988-CAA72572A0BA}" srcOrd="1" destOrd="0" presId="urn:microsoft.com/office/officeart/2005/8/layout/vProcess5"/>
    <dgm:cxn modelId="{11570965-D099-429C-8F77-81BA36C3CDB9}" type="presOf" srcId="{84907CAA-637C-4EB4-9F8D-4AA0A46FD794}" destId="{B4F84384-0154-4BF7-A9DF-3C3581F26CDA}" srcOrd="0" destOrd="0" presId="urn:microsoft.com/office/officeart/2005/8/layout/vProcess5"/>
    <dgm:cxn modelId="{30C1CC4A-5B54-4C7F-BDC8-2E2624A2FE9D}" srcId="{96352565-6416-46A4-AA01-6DEBCDE3C464}" destId="{84907CAA-637C-4EB4-9F8D-4AA0A46FD794}" srcOrd="0" destOrd="0" parTransId="{38D66053-6941-40F3-B7ED-8B56628AAEDC}" sibTransId="{8DD95893-BDC2-415C-9910-437CDD0F64C8}"/>
    <dgm:cxn modelId="{B171674C-01F5-4CE1-87D9-8CCDB49BEA9B}" type="presOf" srcId="{C284E8C5-E8DE-49DD-8652-B7A10EE8C66B}" destId="{989F71C6-CA9C-4E9E-A6EF-7369359B4E07}" srcOrd="0" destOrd="0" presId="urn:microsoft.com/office/officeart/2005/8/layout/vProcess5"/>
    <dgm:cxn modelId="{304F3F37-3B8F-4310-843D-87CEC616B2EC}" srcId="{96352565-6416-46A4-AA01-6DEBCDE3C464}" destId="{9BB1BD1A-92CF-47A8-B207-805C182C3D24}" srcOrd="1" destOrd="0" parTransId="{872C27CC-995A-4D8A-9BE4-7D441243DC40}" sibTransId="{63A1DDCD-7D0C-4D01-90AD-59FB45582E5C}"/>
    <dgm:cxn modelId="{A0DA6274-94DB-4179-B56A-0A7CCC31FCA1}" type="presOf" srcId="{9BB1BD1A-92CF-47A8-B207-805C182C3D24}" destId="{2CBA423F-C095-4B64-A068-85FD1CB14453}" srcOrd="0" destOrd="0" presId="urn:microsoft.com/office/officeart/2005/8/layout/vProcess5"/>
    <dgm:cxn modelId="{F20117CC-7D03-4F33-B072-F0A4302F9577}" type="presParOf" srcId="{1C8D4E66-D418-4428-A148-7C2B6C3D9B96}" destId="{059766F9-C5BE-43B1-A9AF-F4D7B5395A01}" srcOrd="0" destOrd="0" presId="urn:microsoft.com/office/officeart/2005/8/layout/vProcess5"/>
    <dgm:cxn modelId="{AFB1DCD2-0A66-43E8-942D-0EB396BB088D}" type="presParOf" srcId="{1C8D4E66-D418-4428-A148-7C2B6C3D9B96}" destId="{B4F84384-0154-4BF7-A9DF-3C3581F26CDA}" srcOrd="1" destOrd="0" presId="urn:microsoft.com/office/officeart/2005/8/layout/vProcess5"/>
    <dgm:cxn modelId="{7BE4DD1C-D545-4617-805B-C9732ABA5563}" type="presParOf" srcId="{1C8D4E66-D418-4428-A148-7C2B6C3D9B96}" destId="{2CBA423F-C095-4B64-A068-85FD1CB14453}" srcOrd="2" destOrd="0" presId="urn:microsoft.com/office/officeart/2005/8/layout/vProcess5"/>
    <dgm:cxn modelId="{7024809B-428E-4E19-BF16-D72D4D58DF5F}" type="presParOf" srcId="{1C8D4E66-D418-4428-A148-7C2B6C3D9B96}" destId="{989F71C6-CA9C-4E9E-A6EF-7369359B4E07}" srcOrd="3" destOrd="0" presId="urn:microsoft.com/office/officeart/2005/8/layout/vProcess5"/>
    <dgm:cxn modelId="{DC2D6C4F-7E57-4FD9-9582-3336BA214583}" type="presParOf" srcId="{1C8D4E66-D418-4428-A148-7C2B6C3D9B96}" destId="{5DABB470-7EC3-4B57-A98B-195FCE79ECED}" srcOrd="4" destOrd="0" presId="urn:microsoft.com/office/officeart/2005/8/layout/vProcess5"/>
    <dgm:cxn modelId="{D3B63704-89E4-4C07-97F3-8AC4B4AAE93C}" type="presParOf" srcId="{1C8D4E66-D418-4428-A148-7C2B6C3D9B96}" destId="{2A65C283-DA7E-4A33-976B-C635C3789549}" srcOrd="5" destOrd="0" presId="urn:microsoft.com/office/officeart/2005/8/layout/vProcess5"/>
    <dgm:cxn modelId="{18B936D1-DFC3-47E8-A96E-6C8C68594F5E}" type="presParOf" srcId="{1C8D4E66-D418-4428-A148-7C2B6C3D9B96}" destId="{FBA34A6B-CD65-43B2-87B3-CA37D3BC3E13}" srcOrd="6" destOrd="0" presId="urn:microsoft.com/office/officeart/2005/8/layout/vProcess5"/>
    <dgm:cxn modelId="{4DB7AF6C-A269-4613-8175-75269810476A}" type="presParOf" srcId="{1C8D4E66-D418-4428-A148-7C2B6C3D9B96}" destId="{E0F88B18-FF90-4EA6-9585-52E34300B16A}" srcOrd="7" destOrd="0" presId="urn:microsoft.com/office/officeart/2005/8/layout/vProcess5"/>
    <dgm:cxn modelId="{B4A4264E-8E6F-4D46-A139-6FA5895EDC3E}" type="presParOf" srcId="{1C8D4E66-D418-4428-A148-7C2B6C3D9B96}" destId="{0B45DD16-6BD5-4091-A988-CAA72572A0BA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53FF2C-470A-4906-81CF-A10D08BF31F2}" type="doc">
      <dgm:prSet loTypeId="urn:microsoft.com/office/officeart/2005/8/layout/cycle2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IN"/>
        </a:p>
      </dgm:t>
    </dgm:pt>
    <dgm:pt modelId="{1DB72F4E-8C90-4C34-8AD6-27076F58CACE}">
      <dgm:prSet phldrT="[Text]"/>
      <dgm:spPr/>
      <dgm:t>
        <a:bodyPr/>
        <a:lstStyle/>
        <a:p>
          <a:r>
            <a:rPr lang="en-IN" dirty="0" smtClean="0"/>
            <a:t>Build Toward Career</a:t>
          </a:r>
          <a:endParaRPr lang="en-IN" dirty="0"/>
        </a:p>
      </dgm:t>
    </dgm:pt>
    <dgm:pt modelId="{A7C548B1-6A9C-4556-94CD-8DB4A1459D60}" type="parTrans" cxnId="{8B1942BE-8768-45DF-8EDE-D5BD95A64D54}">
      <dgm:prSet/>
      <dgm:spPr/>
      <dgm:t>
        <a:bodyPr/>
        <a:lstStyle/>
        <a:p>
          <a:endParaRPr lang="en-IN"/>
        </a:p>
      </dgm:t>
    </dgm:pt>
    <dgm:pt modelId="{AD6BBF1A-D52B-4891-9ADD-95FAF1ADE062}" type="sibTrans" cxnId="{8B1942BE-8768-45DF-8EDE-D5BD95A64D54}">
      <dgm:prSet/>
      <dgm:spPr/>
      <dgm:t>
        <a:bodyPr/>
        <a:lstStyle/>
        <a:p>
          <a:endParaRPr lang="en-IN" dirty="0"/>
        </a:p>
      </dgm:t>
    </dgm:pt>
    <dgm:pt modelId="{66E7C7C4-FA4E-4D81-9804-827AC855CC89}">
      <dgm:prSet phldrT="[Text]"/>
      <dgm:spPr/>
      <dgm:t>
        <a:bodyPr/>
        <a:lstStyle/>
        <a:p>
          <a:r>
            <a:rPr lang="en-IN" dirty="0" smtClean="0"/>
            <a:t>Prepare Résumé</a:t>
          </a:r>
          <a:endParaRPr lang="en-IN" dirty="0"/>
        </a:p>
      </dgm:t>
    </dgm:pt>
    <dgm:pt modelId="{2F73D854-38F4-44AA-A813-B1919688E60D}" type="parTrans" cxnId="{09EC883F-83D2-4862-BFCC-076110F57B55}">
      <dgm:prSet/>
      <dgm:spPr/>
      <dgm:t>
        <a:bodyPr/>
        <a:lstStyle/>
        <a:p>
          <a:endParaRPr lang="en-IN"/>
        </a:p>
      </dgm:t>
    </dgm:pt>
    <dgm:pt modelId="{6D193409-7798-45A7-90A6-161CA7249853}" type="sibTrans" cxnId="{09EC883F-83D2-4862-BFCC-076110F57B55}">
      <dgm:prSet/>
      <dgm:spPr/>
      <dgm:t>
        <a:bodyPr/>
        <a:lstStyle/>
        <a:p>
          <a:endParaRPr lang="en-IN" dirty="0"/>
        </a:p>
      </dgm:t>
    </dgm:pt>
    <dgm:pt modelId="{C8964772-006D-409D-9525-A32EEDB78A01}">
      <dgm:prSet phldrT="[Text]"/>
      <dgm:spPr/>
      <dgm:t>
        <a:bodyPr/>
        <a:lstStyle/>
        <a:p>
          <a:r>
            <a:rPr lang="en-IN" dirty="0" smtClean="0"/>
            <a:t>Understand Interview Process</a:t>
          </a:r>
          <a:endParaRPr lang="en-IN" dirty="0"/>
        </a:p>
      </dgm:t>
    </dgm:pt>
    <dgm:pt modelId="{1DF7A46A-E5B1-4559-B6B6-C167B5E5D0B5}" type="parTrans" cxnId="{23559BED-F1FB-4921-8CF9-81E45B372636}">
      <dgm:prSet/>
      <dgm:spPr/>
      <dgm:t>
        <a:bodyPr/>
        <a:lstStyle/>
        <a:p>
          <a:endParaRPr lang="en-IN"/>
        </a:p>
      </dgm:t>
    </dgm:pt>
    <dgm:pt modelId="{DE643F96-779A-4F4E-8207-1A58F940AECB}" type="sibTrans" cxnId="{23559BED-F1FB-4921-8CF9-81E45B372636}">
      <dgm:prSet/>
      <dgm:spPr/>
      <dgm:t>
        <a:bodyPr/>
        <a:lstStyle/>
        <a:p>
          <a:endParaRPr lang="en-IN" dirty="0"/>
        </a:p>
      </dgm:t>
    </dgm:pt>
    <dgm:pt modelId="{728C0C06-FDF6-4475-B0AD-9B5032F1D5E5}">
      <dgm:prSet phldrT="[Text]"/>
      <dgm:spPr/>
      <dgm:t>
        <a:bodyPr/>
        <a:lstStyle/>
        <a:p>
          <a:r>
            <a:rPr lang="en-IN" dirty="0" smtClean="0"/>
            <a:t>Participate in Interview</a:t>
          </a:r>
          <a:endParaRPr lang="en-IN" dirty="0"/>
        </a:p>
      </dgm:t>
    </dgm:pt>
    <dgm:pt modelId="{51ACFE83-0C2A-4F7D-B9C0-D1ECE01A7982}" type="parTrans" cxnId="{004B144E-6DB4-4F50-A9FB-922B6F76A14B}">
      <dgm:prSet/>
      <dgm:spPr/>
      <dgm:t>
        <a:bodyPr/>
        <a:lstStyle/>
        <a:p>
          <a:endParaRPr lang="en-IN"/>
        </a:p>
      </dgm:t>
    </dgm:pt>
    <dgm:pt modelId="{2EA39ACF-5FB0-49AC-8999-4AE97E6A9756}" type="sibTrans" cxnId="{004B144E-6DB4-4F50-A9FB-922B6F76A14B}">
      <dgm:prSet/>
      <dgm:spPr/>
      <dgm:t>
        <a:bodyPr/>
        <a:lstStyle/>
        <a:p>
          <a:endParaRPr lang="en-IN" dirty="0"/>
        </a:p>
      </dgm:t>
    </dgm:pt>
    <dgm:pt modelId="{2CBC91BD-AEE2-414D-BAB8-1A04D075B986}">
      <dgm:prSet phldrT="[Text]"/>
      <dgm:spPr/>
      <dgm:t>
        <a:bodyPr/>
        <a:lstStyle/>
        <a:p>
          <a:r>
            <a:rPr lang="en-IN" dirty="0" smtClean="0"/>
            <a:t>Follow-up and Accept Offer</a:t>
          </a:r>
          <a:endParaRPr lang="en-IN" dirty="0"/>
        </a:p>
      </dgm:t>
    </dgm:pt>
    <dgm:pt modelId="{279792CD-9262-41B1-9741-1EC30F3EA902}" type="parTrans" cxnId="{DA4DCD4F-EB6C-432B-83AB-5096F5F251C4}">
      <dgm:prSet/>
      <dgm:spPr/>
      <dgm:t>
        <a:bodyPr/>
        <a:lstStyle/>
        <a:p>
          <a:endParaRPr lang="en-IN"/>
        </a:p>
      </dgm:t>
    </dgm:pt>
    <dgm:pt modelId="{C9EAEA3D-32CB-45A4-8FC4-21018294D023}" type="sibTrans" cxnId="{DA4DCD4F-EB6C-432B-83AB-5096F5F251C4}">
      <dgm:prSet/>
      <dgm:spPr/>
      <dgm:t>
        <a:bodyPr/>
        <a:lstStyle/>
        <a:p>
          <a:endParaRPr lang="en-IN" dirty="0"/>
        </a:p>
      </dgm:t>
    </dgm:pt>
    <dgm:pt modelId="{B7454020-0F6D-4B30-8724-BC9D9957ABE0}">
      <dgm:prSet phldrT="[Text]"/>
      <dgm:spPr/>
      <dgm:t>
        <a:bodyPr/>
        <a:lstStyle/>
        <a:p>
          <a:r>
            <a:rPr lang="en-IN" dirty="0" smtClean="0"/>
            <a:t>Prepare for Interview</a:t>
          </a:r>
          <a:endParaRPr lang="en-IN" dirty="0"/>
        </a:p>
      </dgm:t>
    </dgm:pt>
    <dgm:pt modelId="{5DBD1295-DF9C-4A82-961F-C69CBE81DAD9}" type="parTrans" cxnId="{F468F4C6-88D7-4135-A25D-4FAFE95D4B78}">
      <dgm:prSet/>
      <dgm:spPr/>
      <dgm:t>
        <a:bodyPr/>
        <a:lstStyle/>
        <a:p>
          <a:endParaRPr lang="en-IN"/>
        </a:p>
      </dgm:t>
    </dgm:pt>
    <dgm:pt modelId="{4CB0F408-4452-4218-80F2-FC0E52DB758B}" type="sibTrans" cxnId="{F468F4C6-88D7-4135-A25D-4FAFE95D4B78}">
      <dgm:prSet/>
      <dgm:spPr/>
      <dgm:t>
        <a:bodyPr/>
        <a:lstStyle/>
        <a:p>
          <a:endParaRPr lang="en-IN" dirty="0"/>
        </a:p>
      </dgm:t>
    </dgm:pt>
    <dgm:pt modelId="{F2CB0464-B689-4A8C-8267-E0E77A6567FB}" type="pres">
      <dgm:prSet presAssocID="{FF53FF2C-470A-4906-81CF-A10D08BF31F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9856893-DC2A-4340-855E-3D01CEF38EFD}" type="pres">
      <dgm:prSet presAssocID="{1DB72F4E-8C90-4C34-8AD6-27076F58CAC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D599068-2C77-4A27-85DD-1A6C1448FC05}" type="pres">
      <dgm:prSet presAssocID="{AD6BBF1A-D52B-4891-9ADD-95FAF1ADE062}" presName="sibTrans" presStyleLbl="sibTrans2D1" presStyleIdx="0" presStyleCnt="6"/>
      <dgm:spPr/>
      <dgm:t>
        <a:bodyPr/>
        <a:lstStyle/>
        <a:p>
          <a:endParaRPr lang="en-IN"/>
        </a:p>
      </dgm:t>
    </dgm:pt>
    <dgm:pt modelId="{EF4BBB02-45B0-4903-BAC1-DFA1BC5D981F}" type="pres">
      <dgm:prSet presAssocID="{AD6BBF1A-D52B-4891-9ADD-95FAF1ADE062}" presName="connectorText" presStyleLbl="sibTrans2D1" presStyleIdx="0" presStyleCnt="6"/>
      <dgm:spPr/>
      <dgm:t>
        <a:bodyPr/>
        <a:lstStyle/>
        <a:p>
          <a:endParaRPr lang="en-IN"/>
        </a:p>
      </dgm:t>
    </dgm:pt>
    <dgm:pt modelId="{4044C630-5553-496B-9642-6FB1460E06EF}" type="pres">
      <dgm:prSet presAssocID="{66E7C7C4-FA4E-4D81-9804-827AC855CC89}" presName="node" presStyleLbl="node1" presStyleIdx="1" presStyleCnt="6" custScaleX="100340" custRadScaleRad="108815" custRadScaleInc="780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01C72F-2C2B-4920-B881-46D5AE3465F4}" type="pres">
      <dgm:prSet presAssocID="{6D193409-7798-45A7-90A6-161CA7249853}" presName="sibTrans" presStyleLbl="sibTrans2D1" presStyleIdx="1" presStyleCnt="6" custLinFactX="1950" custLinFactNeighborX="100000" custLinFactNeighborY="7616"/>
      <dgm:spPr/>
      <dgm:t>
        <a:bodyPr/>
        <a:lstStyle/>
        <a:p>
          <a:endParaRPr lang="en-IN"/>
        </a:p>
      </dgm:t>
    </dgm:pt>
    <dgm:pt modelId="{D1F3EAE5-0C93-4489-B4E0-C97A294BF172}" type="pres">
      <dgm:prSet presAssocID="{6D193409-7798-45A7-90A6-161CA7249853}" presName="connectorText" presStyleLbl="sibTrans2D1" presStyleIdx="1" presStyleCnt="6"/>
      <dgm:spPr/>
      <dgm:t>
        <a:bodyPr/>
        <a:lstStyle/>
        <a:p>
          <a:endParaRPr lang="en-IN"/>
        </a:p>
      </dgm:t>
    </dgm:pt>
    <dgm:pt modelId="{F53B78E6-715D-4756-9A16-F44D33CA8B8F}" type="pres">
      <dgm:prSet presAssocID="{C8964772-006D-409D-9525-A32EEDB78A01}" presName="node" presStyleLbl="node1" presStyleIdx="2" presStyleCnt="6" custRadScaleRad="108195" custRadScaleInc="430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3EDFA2B-3801-4F94-BF48-1830E749BF13}" type="pres">
      <dgm:prSet presAssocID="{DE643F96-779A-4F4E-8207-1A58F940AECB}" presName="sibTrans" presStyleLbl="sibTrans2D1" presStyleIdx="2" presStyleCnt="6"/>
      <dgm:spPr/>
      <dgm:t>
        <a:bodyPr/>
        <a:lstStyle/>
        <a:p>
          <a:endParaRPr lang="en-IN"/>
        </a:p>
      </dgm:t>
    </dgm:pt>
    <dgm:pt modelId="{45BCFD32-75C3-4466-A600-358031EC1C4A}" type="pres">
      <dgm:prSet presAssocID="{DE643F96-779A-4F4E-8207-1A58F940AECB}" presName="connectorText" presStyleLbl="sibTrans2D1" presStyleIdx="2" presStyleCnt="6"/>
      <dgm:spPr/>
      <dgm:t>
        <a:bodyPr/>
        <a:lstStyle/>
        <a:p>
          <a:endParaRPr lang="en-IN"/>
        </a:p>
      </dgm:t>
    </dgm:pt>
    <dgm:pt modelId="{47671286-8015-4A9A-934C-882EB4500902}" type="pres">
      <dgm:prSet presAssocID="{B7454020-0F6D-4B30-8724-BC9D9957ABE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828AFC-4FD9-4349-A711-2AA2F63A32AE}" type="pres">
      <dgm:prSet presAssocID="{4CB0F408-4452-4218-80F2-FC0E52DB758B}" presName="sibTrans" presStyleLbl="sibTrans2D1" presStyleIdx="3" presStyleCnt="6"/>
      <dgm:spPr/>
      <dgm:t>
        <a:bodyPr/>
        <a:lstStyle/>
        <a:p>
          <a:endParaRPr lang="en-IN"/>
        </a:p>
      </dgm:t>
    </dgm:pt>
    <dgm:pt modelId="{7F1BD6CA-2BD3-4BF2-9EB9-1441FDB1F5DD}" type="pres">
      <dgm:prSet presAssocID="{4CB0F408-4452-4218-80F2-FC0E52DB758B}" presName="connectorText" presStyleLbl="sibTrans2D1" presStyleIdx="3" presStyleCnt="6"/>
      <dgm:spPr/>
      <dgm:t>
        <a:bodyPr/>
        <a:lstStyle/>
        <a:p>
          <a:endParaRPr lang="en-IN"/>
        </a:p>
      </dgm:t>
    </dgm:pt>
    <dgm:pt modelId="{3E4D94C9-DE4E-4693-BA11-81132BDE69AE}" type="pres">
      <dgm:prSet presAssocID="{728C0C06-FDF6-4475-B0AD-9B5032F1D5E5}" presName="node" presStyleLbl="node1" presStyleIdx="4" presStyleCnt="6" custRadScaleRad="112888" custRadScaleInc="1504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B5E2557-1A9B-41A2-808E-169BEB14EE85}" type="pres">
      <dgm:prSet presAssocID="{2EA39ACF-5FB0-49AC-8999-4AE97E6A9756}" presName="sibTrans" presStyleLbl="sibTrans2D1" presStyleIdx="4" presStyleCnt="6" custScaleX="97452" custScaleY="100162" custLinFactNeighborX="-70960" custLinFactNeighborY="5035"/>
      <dgm:spPr/>
      <dgm:t>
        <a:bodyPr/>
        <a:lstStyle/>
        <a:p>
          <a:endParaRPr lang="en-IN"/>
        </a:p>
      </dgm:t>
    </dgm:pt>
    <dgm:pt modelId="{12A5A436-F535-4856-AAD1-603CE790E5C4}" type="pres">
      <dgm:prSet presAssocID="{2EA39ACF-5FB0-49AC-8999-4AE97E6A9756}" presName="connectorText" presStyleLbl="sibTrans2D1" presStyleIdx="4" presStyleCnt="6"/>
      <dgm:spPr/>
      <dgm:t>
        <a:bodyPr/>
        <a:lstStyle/>
        <a:p>
          <a:endParaRPr lang="en-IN"/>
        </a:p>
      </dgm:t>
    </dgm:pt>
    <dgm:pt modelId="{425B7B12-B186-4B70-A38C-7643A713ACDA}" type="pres">
      <dgm:prSet presAssocID="{2CBC91BD-AEE2-414D-BAB8-1A04D075B986}" presName="node" presStyleLbl="node1" presStyleIdx="5" presStyleCnt="6" custRadScaleRad="108811" custRadScaleInc="-16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96295B3-D71E-4449-8B7F-073AF4902719}" type="pres">
      <dgm:prSet presAssocID="{C9EAEA3D-32CB-45A4-8FC4-21018294D023}" presName="sibTrans" presStyleLbl="sibTrans2D1" presStyleIdx="5" presStyleCnt="6"/>
      <dgm:spPr/>
      <dgm:t>
        <a:bodyPr/>
        <a:lstStyle/>
        <a:p>
          <a:endParaRPr lang="en-IN"/>
        </a:p>
      </dgm:t>
    </dgm:pt>
    <dgm:pt modelId="{9D54070E-D457-4505-94DE-26DCD5451943}" type="pres">
      <dgm:prSet presAssocID="{C9EAEA3D-32CB-45A4-8FC4-21018294D023}" presName="connectorText" presStyleLbl="sibTrans2D1" presStyleIdx="5" presStyleCnt="6"/>
      <dgm:spPr/>
      <dgm:t>
        <a:bodyPr/>
        <a:lstStyle/>
        <a:p>
          <a:endParaRPr lang="en-IN"/>
        </a:p>
      </dgm:t>
    </dgm:pt>
  </dgm:ptLst>
  <dgm:cxnLst>
    <dgm:cxn modelId="{4597B1C3-5350-4EED-AB2E-CC8744A8CBC5}" type="presOf" srcId="{B7454020-0F6D-4B30-8724-BC9D9957ABE0}" destId="{47671286-8015-4A9A-934C-882EB4500902}" srcOrd="0" destOrd="0" presId="urn:microsoft.com/office/officeart/2005/8/layout/cycle2"/>
    <dgm:cxn modelId="{785BA395-EFF5-4C43-9254-21B3CEDBF539}" type="presOf" srcId="{DE643F96-779A-4F4E-8207-1A58F940AECB}" destId="{A3EDFA2B-3801-4F94-BF48-1830E749BF13}" srcOrd="0" destOrd="0" presId="urn:microsoft.com/office/officeart/2005/8/layout/cycle2"/>
    <dgm:cxn modelId="{F468F4C6-88D7-4135-A25D-4FAFE95D4B78}" srcId="{FF53FF2C-470A-4906-81CF-A10D08BF31F2}" destId="{B7454020-0F6D-4B30-8724-BC9D9957ABE0}" srcOrd="3" destOrd="0" parTransId="{5DBD1295-DF9C-4A82-961F-C69CBE81DAD9}" sibTransId="{4CB0F408-4452-4218-80F2-FC0E52DB758B}"/>
    <dgm:cxn modelId="{33DF8D2B-984F-49F1-8812-A502A20B1902}" type="presOf" srcId="{4CB0F408-4452-4218-80F2-FC0E52DB758B}" destId="{91828AFC-4FD9-4349-A711-2AA2F63A32AE}" srcOrd="0" destOrd="0" presId="urn:microsoft.com/office/officeart/2005/8/layout/cycle2"/>
    <dgm:cxn modelId="{BD1A6F2A-D653-4A5B-8698-F29ED2540965}" type="presOf" srcId="{4CB0F408-4452-4218-80F2-FC0E52DB758B}" destId="{7F1BD6CA-2BD3-4BF2-9EB9-1441FDB1F5DD}" srcOrd="1" destOrd="0" presId="urn:microsoft.com/office/officeart/2005/8/layout/cycle2"/>
    <dgm:cxn modelId="{95C1A745-BE53-40E3-B199-FAE0B051A569}" type="presOf" srcId="{DE643F96-779A-4F4E-8207-1A58F940AECB}" destId="{45BCFD32-75C3-4466-A600-358031EC1C4A}" srcOrd="1" destOrd="0" presId="urn:microsoft.com/office/officeart/2005/8/layout/cycle2"/>
    <dgm:cxn modelId="{30FD8E79-6E02-43F2-89BD-AEABFB6C1099}" type="presOf" srcId="{6D193409-7798-45A7-90A6-161CA7249853}" destId="{E801C72F-2C2B-4920-B881-46D5AE3465F4}" srcOrd="0" destOrd="0" presId="urn:microsoft.com/office/officeart/2005/8/layout/cycle2"/>
    <dgm:cxn modelId="{E9FF4DC3-711E-4554-96F7-39B89B00FE6F}" type="presOf" srcId="{728C0C06-FDF6-4475-B0AD-9B5032F1D5E5}" destId="{3E4D94C9-DE4E-4693-BA11-81132BDE69AE}" srcOrd="0" destOrd="0" presId="urn:microsoft.com/office/officeart/2005/8/layout/cycle2"/>
    <dgm:cxn modelId="{C1AF2C6A-B63A-4E89-BFC2-934F99B654B3}" type="presOf" srcId="{C9EAEA3D-32CB-45A4-8FC4-21018294D023}" destId="{9D54070E-D457-4505-94DE-26DCD5451943}" srcOrd="1" destOrd="0" presId="urn:microsoft.com/office/officeart/2005/8/layout/cycle2"/>
    <dgm:cxn modelId="{5235303D-7195-4BC0-AE46-1BD706008A9F}" type="presOf" srcId="{2CBC91BD-AEE2-414D-BAB8-1A04D075B986}" destId="{425B7B12-B186-4B70-A38C-7643A713ACDA}" srcOrd="0" destOrd="0" presId="urn:microsoft.com/office/officeart/2005/8/layout/cycle2"/>
    <dgm:cxn modelId="{7E81B992-31EF-4DB8-99B2-8A28176DF26C}" type="presOf" srcId="{AD6BBF1A-D52B-4891-9ADD-95FAF1ADE062}" destId="{DD599068-2C77-4A27-85DD-1A6C1448FC05}" srcOrd="0" destOrd="0" presId="urn:microsoft.com/office/officeart/2005/8/layout/cycle2"/>
    <dgm:cxn modelId="{E24928E1-258A-4EDF-95D6-CBD67C0DDDCC}" type="presOf" srcId="{2EA39ACF-5FB0-49AC-8999-4AE97E6A9756}" destId="{12A5A436-F535-4856-AAD1-603CE790E5C4}" srcOrd="1" destOrd="0" presId="urn:microsoft.com/office/officeart/2005/8/layout/cycle2"/>
    <dgm:cxn modelId="{815D56B4-C474-4242-83E5-8126BD759CEB}" type="presOf" srcId="{C9EAEA3D-32CB-45A4-8FC4-21018294D023}" destId="{D96295B3-D71E-4449-8B7F-073AF4902719}" srcOrd="0" destOrd="0" presId="urn:microsoft.com/office/officeart/2005/8/layout/cycle2"/>
    <dgm:cxn modelId="{23559BED-F1FB-4921-8CF9-81E45B372636}" srcId="{FF53FF2C-470A-4906-81CF-A10D08BF31F2}" destId="{C8964772-006D-409D-9525-A32EEDB78A01}" srcOrd="2" destOrd="0" parTransId="{1DF7A46A-E5B1-4559-B6B6-C167B5E5D0B5}" sibTransId="{DE643F96-779A-4F4E-8207-1A58F940AECB}"/>
    <dgm:cxn modelId="{35CFC955-E9C1-47A5-A234-59E60FA50075}" type="presOf" srcId="{C8964772-006D-409D-9525-A32EEDB78A01}" destId="{F53B78E6-715D-4756-9A16-F44D33CA8B8F}" srcOrd="0" destOrd="0" presId="urn:microsoft.com/office/officeart/2005/8/layout/cycle2"/>
    <dgm:cxn modelId="{004B144E-6DB4-4F50-A9FB-922B6F76A14B}" srcId="{FF53FF2C-470A-4906-81CF-A10D08BF31F2}" destId="{728C0C06-FDF6-4475-B0AD-9B5032F1D5E5}" srcOrd="4" destOrd="0" parTransId="{51ACFE83-0C2A-4F7D-B9C0-D1ECE01A7982}" sibTransId="{2EA39ACF-5FB0-49AC-8999-4AE97E6A9756}"/>
    <dgm:cxn modelId="{D487505B-70B6-45B5-9863-2F4B722AD030}" type="presOf" srcId="{1DB72F4E-8C90-4C34-8AD6-27076F58CACE}" destId="{99856893-DC2A-4340-855E-3D01CEF38EFD}" srcOrd="0" destOrd="0" presId="urn:microsoft.com/office/officeart/2005/8/layout/cycle2"/>
    <dgm:cxn modelId="{DB699D24-B562-4C3A-80D8-4E448327EB4E}" type="presOf" srcId="{FF53FF2C-470A-4906-81CF-A10D08BF31F2}" destId="{F2CB0464-B689-4A8C-8267-E0E77A6567FB}" srcOrd="0" destOrd="0" presId="urn:microsoft.com/office/officeart/2005/8/layout/cycle2"/>
    <dgm:cxn modelId="{28B3A069-1A60-4524-A874-F8CBA237A23D}" type="presOf" srcId="{AD6BBF1A-D52B-4891-9ADD-95FAF1ADE062}" destId="{EF4BBB02-45B0-4903-BAC1-DFA1BC5D981F}" srcOrd="1" destOrd="0" presId="urn:microsoft.com/office/officeart/2005/8/layout/cycle2"/>
    <dgm:cxn modelId="{3B987990-6B8D-432D-A940-CA9BB463534D}" type="presOf" srcId="{66E7C7C4-FA4E-4D81-9804-827AC855CC89}" destId="{4044C630-5553-496B-9642-6FB1460E06EF}" srcOrd="0" destOrd="0" presId="urn:microsoft.com/office/officeart/2005/8/layout/cycle2"/>
    <dgm:cxn modelId="{DA4DCD4F-EB6C-432B-83AB-5096F5F251C4}" srcId="{FF53FF2C-470A-4906-81CF-A10D08BF31F2}" destId="{2CBC91BD-AEE2-414D-BAB8-1A04D075B986}" srcOrd="5" destOrd="0" parTransId="{279792CD-9262-41B1-9741-1EC30F3EA902}" sibTransId="{C9EAEA3D-32CB-45A4-8FC4-21018294D023}"/>
    <dgm:cxn modelId="{09EC883F-83D2-4862-BFCC-076110F57B55}" srcId="{FF53FF2C-470A-4906-81CF-A10D08BF31F2}" destId="{66E7C7C4-FA4E-4D81-9804-827AC855CC89}" srcOrd="1" destOrd="0" parTransId="{2F73D854-38F4-44AA-A813-B1919688E60D}" sibTransId="{6D193409-7798-45A7-90A6-161CA7249853}"/>
    <dgm:cxn modelId="{A7F6EA42-7667-4738-8C4C-CCFA9EB548F9}" type="presOf" srcId="{6D193409-7798-45A7-90A6-161CA7249853}" destId="{D1F3EAE5-0C93-4489-B4E0-C97A294BF172}" srcOrd="1" destOrd="0" presId="urn:microsoft.com/office/officeart/2005/8/layout/cycle2"/>
    <dgm:cxn modelId="{8B1942BE-8768-45DF-8EDE-D5BD95A64D54}" srcId="{FF53FF2C-470A-4906-81CF-A10D08BF31F2}" destId="{1DB72F4E-8C90-4C34-8AD6-27076F58CACE}" srcOrd="0" destOrd="0" parTransId="{A7C548B1-6A9C-4556-94CD-8DB4A1459D60}" sibTransId="{AD6BBF1A-D52B-4891-9ADD-95FAF1ADE062}"/>
    <dgm:cxn modelId="{2413B965-92A9-4A54-87DD-5523A2F98BF5}" type="presOf" srcId="{2EA39ACF-5FB0-49AC-8999-4AE97E6A9756}" destId="{4B5E2557-1A9B-41A2-808E-169BEB14EE85}" srcOrd="0" destOrd="0" presId="urn:microsoft.com/office/officeart/2005/8/layout/cycle2"/>
    <dgm:cxn modelId="{485B9D92-9ADD-4A80-9E93-08EDF2398A37}" type="presParOf" srcId="{F2CB0464-B689-4A8C-8267-E0E77A6567FB}" destId="{99856893-DC2A-4340-855E-3D01CEF38EFD}" srcOrd="0" destOrd="0" presId="urn:microsoft.com/office/officeart/2005/8/layout/cycle2"/>
    <dgm:cxn modelId="{A7551EEB-2BF9-4D98-B808-CBB5BFD22554}" type="presParOf" srcId="{F2CB0464-B689-4A8C-8267-E0E77A6567FB}" destId="{DD599068-2C77-4A27-85DD-1A6C1448FC05}" srcOrd="1" destOrd="0" presId="urn:microsoft.com/office/officeart/2005/8/layout/cycle2"/>
    <dgm:cxn modelId="{27120C1F-4BF4-4771-B447-5417A7200672}" type="presParOf" srcId="{DD599068-2C77-4A27-85DD-1A6C1448FC05}" destId="{EF4BBB02-45B0-4903-BAC1-DFA1BC5D981F}" srcOrd="0" destOrd="0" presId="urn:microsoft.com/office/officeart/2005/8/layout/cycle2"/>
    <dgm:cxn modelId="{5589699F-0A42-4D05-85A4-B6A7EC2202D3}" type="presParOf" srcId="{F2CB0464-B689-4A8C-8267-E0E77A6567FB}" destId="{4044C630-5553-496B-9642-6FB1460E06EF}" srcOrd="2" destOrd="0" presId="urn:microsoft.com/office/officeart/2005/8/layout/cycle2"/>
    <dgm:cxn modelId="{DFED5230-0ECA-444A-93C7-A696F319EB81}" type="presParOf" srcId="{F2CB0464-B689-4A8C-8267-E0E77A6567FB}" destId="{E801C72F-2C2B-4920-B881-46D5AE3465F4}" srcOrd="3" destOrd="0" presId="urn:microsoft.com/office/officeart/2005/8/layout/cycle2"/>
    <dgm:cxn modelId="{7C23C5FC-0103-463C-918D-890AD0CD1D86}" type="presParOf" srcId="{E801C72F-2C2B-4920-B881-46D5AE3465F4}" destId="{D1F3EAE5-0C93-4489-B4E0-C97A294BF172}" srcOrd="0" destOrd="0" presId="urn:microsoft.com/office/officeart/2005/8/layout/cycle2"/>
    <dgm:cxn modelId="{9767311D-A3F7-4624-A870-FBB138F24C90}" type="presParOf" srcId="{F2CB0464-B689-4A8C-8267-E0E77A6567FB}" destId="{F53B78E6-715D-4756-9A16-F44D33CA8B8F}" srcOrd="4" destOrd="0" presId="urn:microsoft.com/office/officeart/2005/8/layout/cycle2"/>
    <dgm:cxn modelId="{D914C58E-8075-4B90-9984-852FA6AE0F3C}" type="presParOf" srcId="{F2CB0464-B689-4A8C-8267-E0E77A6567FB}" destId="{A3EDFA2B-3801-4F94-BF48-1830E749BF13}" srcOrd="5" destOrd="0" presId="urn:microsoft.com/office/officeart/2005/8/layout/cycle2"/>
    <dgm:cxn modelId="{4C31B661-540F-465A-923F-8E2CEE6112CE}" type="presParOf" srcId="{A3EDFA2B-3801-4F94-BF48-1830E749BF13}" destId="{45BCFD32-75C3-4466-A600-358031EC1C4A}" srcOrd="0" destOrd="0" presId="urn:microsoft.com/office/officeart/2005/8/layout/cycle2"/>
    <dgm:cxn modelId="{C8B38B4F-53DA-4F23-8168-5815BB498596}" type="presParOf" srcId="{F2CB0464-B689-4A8C-8267-E0E77A6567FB}" destId="{47671286-8015-4A9A-934C-882EB4500902}" srcOrd="6" destOrd="0" presId="urn:microsoft.com/office/officeart/2005/8/layout/cycle2"/>
    <dgm:cxn modelId="{43B91BA7-F5B6-45C0-94A7-402171F8AE1E}" type="presParOf" srcId="{F2CB0464-B689-4A8C-8267-E0E77A6567FB}" destId="{91828AFC-4FD9-4349-A711-2AA2F63A32AE}" srcOrd="7" destOrd="0" presId="urn:microsoft.com/office/officeart/2005/8/layout/cycle2"/>
    <dgm:cxn modelId="{3CB024FB-920B-4790-860C-1CC37E84614F}" type="presParOf" srcId="{91828AFC-4FD9-4349-A711-2AA2F63A32AE}" destId="{7F1BD6CA-2BD3-4BF2-9EB9-1441FDB1F5DD}" srcOrd="0" destOrd="0" presId="urn:microsoft.com/office/officeart/2005/8/layout/cycle2"/>
    <dgm:cxn modelId="{6899A73C-F9E9-49D3-855B-D601D5EF11D6}" type="presParOf" srcId="{F2CB0464-B689-4A8C-8267-E0E77A6567FB}" destId="{3E4D94C9-DE4E-4693-BA11-81132BDE69AE}" srcOrd="8" destOrd="0" presId="urn:microsoft.com/office/officeart/2005/8/layout/cycle2"/>
    <dgm:cxn modelId="{24F6F13F-D4BF-4502-9845-4062B5362ADF}" type="presParOf" srcId="{F2CB0464-B689-4A8C-8267-E0E77A6567FB}" destId="{4B5E2557-1A9B-41A2-808E-169BEB14EE85}" srcOrd="9" destOrd="0" presId="urn:microsoft.com/office/officeart/2005/8/layout/cycle2"/>
    <dgm:cxn modelId="{C8228330-6F55-43A7-8081-4A1F18994E7C}" type="presParOf" srcId="{4B5E2557-1A9B-41A2-808E-169BEB14EE85}" destId="{12A5A436-F535-4856-AAD1-603CE790E5C4}" srcOrd="0" destOrd="0" presId="urn:microsoft.com/office/officeart/2005/8/layout/cycle2"/>
    <dgm:cxn modelId="{888BB198-3DFD-441B-8DEA-569DC8829ABC}" type="presParOf" srcId="{F2CB0464-B689-4A8C-8267-E0E77A6567FB}" destId="{425B7B12-B186-4B70-A38C-7643A713ACDA}" srcOrd="10" destOrd="0" presId="urn:microsoft.com/office/officeart/2005/8/layout/cycle2"/>
    <dgm:cxn modelId="{B93902BD-1294-4920-901E-11600837F8E5}" type="presParOf" srcId="{F2CB0464-B689-4A8C-8267-E0E77A6567FB}" destId="{D96295B3-D71E-4449-8B7F-073AF4902719}" srcOrd="11" destOrd="0" presId="urn:microsoft.com/office/officeart/2005/8/layout/cycle2"/>
    <dgm:cxn modelId="{258974B7-56B2-4D9B-B08B-7C62F3054D86}" type="presParOf" srcId="{D96295B3-D71E-4449-8B7F-073AF4902719}" destId="{9D54070E-D457-4505-94DE-26DCD5451943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D4B403-42D0-46CC-B7AB-0CB22718CBBB}" type="doc">
      <dgm:prSet loTypeId="urn:microsoft.com/office/officeart/2005/8/layout/chevron1" loCatId="process" qsTypeId="urn:microsoft.com/office/officeart/2005/8/quickstyle/simple1" qsCatId="simple" csTypeId="urn:microsoft.com/office/officeart/2005/8/colors/accent3_5" csCatId="accent3" phldr="1"/>
      <dgm:spPr/>
    </dgm:pt>
    <dgm:pt modelId="{BA96B58F-E04A-4B58-B0C9-518A0E459AAD}">
      <dgm:prSet phldrT="[Text]"/>
      <dgm:spPr/>
      <dgm:t>
        <a:bodyPr/>
        <a:lstStyle/>
        <a:p>
          <a:r>
            <a:rPr lang="en-IN" dirty="0" smtClean="0"/>
            <a:t>Plan</a:t>
          </a:r>
          <a:endParaRPr lang="en-IN" dirty="0"/>
        </a:p>
      </dgm:t>
    </dgm:pt>
    <dgm:pt modelId="{98D04A43-169B-4677-AB7B-041E247BBFC8}" type="parTrans" cxnId="{2F719A48-D1E4-48DA-8E19-2AB7B9A2B7E3}">
      <dgm:prSet/>
      <dgm:spPr/>
      <dgm:t>
        <a:bodyPr/>
        <a:lstStyle/>
        <a:p>
          <a:endParaRPr lang="en-IN"/>
        </a:p>
      </dgm:t>
    </dgm:pt>
    <dgm:pt modelId="{EEFF64B8-0B3F-40E6-8988-8478A2ADE331}" type="sibTrans" cxnId="{2F719A48-D1E4-48DA-8E19-2AB7B9A2B7E3}">
      <dgm:prSet/>
      <dgm:spPr/>
      <dgm:t>
        <a:bodyPr/>
        <a:lstStyle/>
        <a:p>
          <a:endParaRPr lang="en-IN"/>
        </a:p>
      </dgm:t>
    </dgm:pt>
    <dgm:pt modelId="{331EAB3C-BDFB-4367-9B1C-2EE5794DC158}">
      <dgm:prSet phldrT="[Text]"/>
      <dgm:spPr/>
      <dgm:t>
        <a:bodyPr/>
        <a:lstStyle/>
        <a:p>
          <a:r>
            <a:rPr lang="en-IN" dirty="0" smtClean="0"/>
            <a:t>Write</a:t>
          </a:r>
          <a:endParaRPr lang="en-IN" dirty="0"/>
        </a:p>
      </dgm:t>
    </dgm:pt>
    <dgm:pt modelId="{6EA6BB2A-9FE5-422D-88C1-093BCCEE34E2}" type="parTrans" cxnId="{90D33E7E-9222-422E-BF7B-F238410BE589}">
      <dgm:prSet/>
      <dgm:spPr/>
      <dgm:t>
        <a:bodyPr/>
        <a:lstStyle/>
        <a:p>
          <a:endParaRPr lang="en-IN"/>
        </a:p>
      </dgm:t>
    </dgm:pt>
    <dgm:pt modelId="{74877359-8DFA-4733-9817-27A475BD2C79}" type="sibTrans" cxnId="{90D33E7E-9222-422E-BF7B-F238410BE589}">
      <dgm:prSet/>
      <dgm:spPr/>
      <dgm:t>
        <a:bodyPr/>
        <a:lstStyle/>
        <a:p>
          <a:endParaRPr lang="en-IN"/>
        </a:p>
      </dgm:t>
    </dgm:pt>
    <dgm:pt modelId="{7B64F6C3-8968-4F6A-B479-9FD1BD7EF790}">
      <dgm:prSet phldrT="[Text]"/>
      <dgm:spPr/>
      <dgm:t>
        <a:bodyPr/>
        <a:lstStyle/>
        <a:p>
          <a:r>
            <a:rPr lang="en-IN" dirty="0" smtClean="0"/>
            <a:t>Complete</a:t>
          </a:r>
          <a:endParaRPr lang="en-IN" dirty="0"/>
        </a:p>
      </dgm:t>
    </dgm:pt>
    <dgm:pt modelId="{2FB826D1-F584-48F0-8BE1-05753C69045C}" type="parTrans" cxnId="{24A592F2-1CE7-4D91-8586-583CB250FEE2}">
      <dgm:prSet/>
      <dgm:spPr/>
      <dgm:t>
        <a:bodyPr/>
        <a:lstStyle/>
        <a:p>
          <a:endParaRPr lang="en-IN"/>
        </a:p>
      </dgm:t>
    </dgm:pt>
    <dgm:pt modelId="{3E08A8CC-F67A-4BEF-9BC3-15CC00C13619}" type="sibTrans" cxnId="{24A592F2-1CE7-4D91-8586-583CB250FEE2}">
      <dgm:prSet/>
      <dgm:spPr/>
      <dgm:t>
        <a:bodyPr/>
        <a:lstStyle/>
        <a:p>
          <a:endParaRPr lang="en-IN"/>
        </a:p>
      </dgm:t>
    </dgm:pt>
    <dgm:pt modelId="{E8C76346-93E4-4A81-BFFC-F567A0F5921F}" type="pres">
      <dgm:prSet presAssocID="{AAD4B403-42D0-46CC-B7AB-0CB22718CBBB}" presName="Name0" presStyleCnt="0">
        <dgm:presLayoutVars>
          <dgm:dir/>
          <dgm:animLvl val="lvl"/>
          <dgm:resizeHandles val="exact"/>
        </dgm:presLayoutVars>
      </dgm:prSet>
      <dgm:spPr/>
    </dgm:pt>
    <dgm:pt modelId="{3E1ACC3D-A9EA-483E-BF0C-42DC07241183}" type="pres">
      <dgm:prSet presAssocID="{BA96B58F-E04A-4B58-B0C9-518A0E459AA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56B79AF-ABE1-4645-BF9E-386C8E0FBEED}" type="pres">
      <dgm:prSet presAssocID="{EEFF64B8-0B3F-40E6-8988-8478A2ADE331}" presName="parTxOnlySpace" presStyleCnt="0"/>
      <dgm:spPr/>
    </dgm:pt>
    <dgm:pt modelId="{D731C9E9-C724-4CF4-AF57-D8056698D67B}" type="pres">
      <dgm:prSet presAssocID="{331EAB3C-BDFB-4367-9B1C-2EE5794DC15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7AAAA0-76F7-4B40-98F7-4CBC47575534}" type="pres">
      <dgm:prSet presAssocID="{74877359-8DFA-4733-9817-27A475BD2C79}" presName="parTxOnlySpace" presStyleCnt="0"/>
      <dgm:spPr/>
    </dgm:pt>
    <dgm:pt modelId="{5A764948-F1ED-433E-B65D-8BF73E5D7CF5}" type="pres">
      <dgm:prSet presAssocID="{7B64F6C3-8968-4F6A-B479-9FD1BD7EF79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9312BE6-1FF6-4BF2-9918-AFD9D370450D}" type="presOf" srcId="{BA96B58F-E04A-4B58-B0C9-518A0E459AAD}" destId="{3E1ACC3D-A9EA-483E-BF0C-42DC07241183}" srcOrd="0" destOrd="0" presId="urn:microsoft.com/office/officeart/2005/8/layout/chevron1"/>
    <dgm:cxn modelId="{90D33E7E-9222-422E-BF7B-F238410BE589}" srcId="{AAD4B403-42D0-46CC-B7AB-0CB22718CBBB}" destId="{331EAB3C-BDFB-4367-9B1C-2EE5794DC158}" srcOrd="1" destOrd="0" parTransId="{6EA6BB2A-9FE5-422D-88C1-093BCCEE34E2}" sibTransId="{74877359-8DFA-4733-9817-27A475BD2C79}"/>
    <dgm:cxn modelId="{1A89462F-F3E7-432F-8BD7-6AAB5BF9DD4A}" type="presOf" srcId="{7B64F6C3-8968-4F6A-B479-9FD1BD7EF790}" destId="{5A764948-F1ED-433E-B65D-8BF73E5D7CF5}" srcOrd="0" destOrd="0" presId="urn:microsoft.com/office/officeart/2005/8/layout/chevron1"/>
    <dgm:cxn modelId="{24A592F2-1CE7-4D91-8586-583CB250FEE2}" srcId="{AAD4B403-42D0-46CC-B7AB-0CB22718CBBB}" destId="{7B64F6C3-8968-4F6A-B479-9FD1BD7EF790}" srcOrd="2" destOrd="0" parTransId="{2FB826D1-F584-48F0-8BE1-05753C69045C}" sibTransId="{3E08A8CC-F67A-4BEF-9BC3-15CC00C13619}"/>
    <dgm:cxn modelId="{2F719A48-D1E4-48DA-8E19-2AB7B9A2B7E3}" srcId="{AAD4B403-42D0-46CC-B7AB-0CB22718CBBB}" destId="{BA96B58F-E04A-4B58-B0C9-518A0E459AAD}" srcOrd="0" destOrd="0" parTransId="{98D04A43-169B-4677-AB7B-041E247BBFC8}" sibTransId="{EEFF64B8-0B3F-40E6-8988-8478A2ADE331}"/>
    <dgm:cxn modelId="{B8C1AC6C-4D48-43C0-BBCB-A92317958880}" type="presOf" srcId="{AAD4B403-42D0-46CC-B7AB-0CB22718CBBB}" destId="{E8C76346-93E4-4A81-BFFC-F567A0F5921F}" srcOrd="0" destOrd="0" presId="urn:microsoft.com/office/officeart/2005/8/layout/chevron1"/>
    <dgm:cxn modelId="{95AE8637-FE94-45D1-BD54-062138E79372}" type="presOf" srcId="{331EAB3C-BDFB-4367-9B1C-2EE5794DC158}" destId="{D731C9E9-C724-4CF4-AF57-D8056698D67B}" srcOrd="0" destOrd="0" presId="urn:microsoft.com/office/officeart/2005/8/layout/chevron1"/>
    <dgm:cxn modelId="{EF893AA9-726F-4D42-A40D-6B17A6D9892A}" type="presParOf" srcId="{E8C76346-93E4-4A81-BFFC-F567A0F5921F}" destId="{3E1ACC3D-A9EA-483E-BF0C-42DC07241183}" srcOrd="0" destOrd="0" presId="urn:microsoft.com/office/officeart/2005/8/layout/chevron1"/>
    <dgm:cxn modelId="{348B0E7E-7589-4A75-9EF8-C7FCBB1F3CFB}" type="presParOf" srcId="{E8C76346-93E4-4A81-BFFC-F567A0F5921F}" destId="{F56B79AF-ABE1-4645-BF9E-386C8E0FBEED}" srcOrd="1" destOrd="0" presId="urn:microsoft.com/office/officeart/2005/8/layout/chevron1"/>
    <dgm:cxn modelId="{A93374E8-CEA4-4E65-A897-B71F725637FC}" type="presParOf" srcId="{E8C76346-93E4-4A81-BFFC-F567A0F5921F}" destId="{D731C9E9-C724-4CF4-AF57-D8056698D67B}" srcOrd="2" destOrd="0" presId="urn:microsoft.com/office/officeart/2005/8/layout/chevron1"/>
    <dgm:cxn modelId="{CAFF7389-F636-4136-A7D7-BEC200700C4C}" type="presParOf" srcId="{E8C76346-93E4-4A81-BFFC-F567A0F5921F}" destId="{C37AAAA0-76F7-4B40-98F7-4CBC47575534}" srcOrd="3" destOrd="0" presId="urn:microsoft.com/office/officeart/2005/8/layout/chevron1"/>
    <dgm:cxn modelId="{1D84EF29-D85C-441A-A077-264617A2BC9E}" type="presParOf" srcId="{E8C76346-93E4-4A81-BFFC-F567A0F5921F}" destId="{5A764948-F1ED-433E-B65D-8BF73E5D7CF5}" srcOrd="4" destOrd="0" presId="urn:microsoft.com/office/officeart/2005/8/layout/chevr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C7AD6D-813C-46C4-AF57-02492C5197D6}" type="doc">
      <dgm:prSet loTypeId="urn:microsoft.com/office/officeart/2005/8/layout/list1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IN"/>
        </a:p>
      </dgm:t>
    </dgm:pt>
    <dgm:pt modelId="{EA20429C-178C-4683-B608-1DB335AB6C36}">
      <dgm:prSet phldrT="[Text]"/>
      <dgm:spPr/>
      <dgm:t>
        <a:bodyPr/>
        <a:lstStyle/>
        <a:p>
          <a:r>
            <a:rPr lang="en-IN" dirty="0" smtClean="0"/>
            <a:t>Chronological</a:t>
          </a:r>
          <a:endParaRPr lang="en-IN" dirty="0"/>
        </a:p>
      </dgm:t>
    </dgm:pt>
    <dgm:pt modelId="{1BAEBBA0-00F4-4C5B-8AAE-DE454941B231}" type="parTrans" cxnId="{DE61F425-D652-45C6-A58C-96918203D6B6}">
      <dgm:prSet/>
      <dgm:spPr/>
      <dgm:t>
        <a:bodyPr/>
        <a:lstStyle/>
        <a:p>
          <a:endParaRPr lang="en-IN"/>
        </a:p>
      </dgm:t>
    </dgm:pt>
    <dgm:pt modelId="{FD40CCB8-AF20-41DA-AB79-EA5CE8B674AB}" type="sibTrans" cxnId="{DE61F425-D652-45C6-A58C-96918203D6B6}">
      <dgm:prSet/>
      <dgm:spPr/>
      <dgm:t>
        <a:bodyPr/>
        <a:lstStyle/>
        <a:p>
          <a:endParaRPr lang="en-IN"/>
        </a:p>
      </dgm:t>
    </dgm:pt>
    <dgm:pt modelId="{8D9DA4F3-3676-476D-9690-2DEC3133BCF9}">
      <dgm:prSet phldrT="[Text]"/>
      <dgm:spPr/>
      <dgm:t>
        <a:bodyPr/>
        <a:lstStyle/>
        <a:p>
          <a:r>
            <a:rPr lang="en-IN" dirty="0" smtClean="0"/>
            <a:t>Functional</a:t>
          </a:r>
          <a:endParaRPr lang="en-IN" dirty="0"/>
        </a:p>
      </dgm:t>
    </dgm:pt>
    <dgm:pt modelId="{C82A155B-3019-42C3-9704-AA2C05BD427F}" type="parTrans" cxnId="{B7F24D3B-9FAB-4287-8229-0B6B425961F1}">
      <dgm:prSet/>
      <dgm:spPr/>
      <dgm:t>
        <a:bodyPr/>
        <a:lstStyle/>
        <a:p>
          <a:endParaRPr lang="en-IN"/>
        </a:p>
      </dgm:t>
    </dgm:pt>
    <dgm:pt modelId="{AB6B1511-2381-43FC-B37E-254DD9AC77EB}" type="sibTrans" cxnId="{B7F24D3B-9FAB-4287-8229-0B6B425961F1}">
      <dgm:prSet/>
      <dgm:spPr/>
      <dgm:t>
        <a:bodyPr/>
        <a:lstStyle/>
        <a:p>
          <a:endParaRPr lang="en-IN"/>
        </a:p>
      </dgm:t>
    </dgm:pt>
    <dgm:pt modelId="{9A751113-773A-4A72-A773-0163C20F9FC1}">
      <dgm:prSet phldrT="[Text]"/>
      <dgm:spPr/>
      <dgm:t>
        <a:bodyPr/>
        <a:lstStyle/>
        <a:p>
          <a:r>
            <a:rPr lang="en-IN" dirty="0" smtClean="0"/>
            <a:t>Combination</a:t>
          </a:r>
          <a:endParaRPr lang="en-IN" dirty="0"/>
        </a:p>
      </dgm:t>
    </dgm:pt>
    <dgm:pt modelId="{B4EA76F3-3CCC-431C-9AD4-F26391DC400B}" type="parTrans" cxnId="{28F00EB0-7AC7-4F7D-85C3-6EE1A3AA0BD3}">
      <dgm:prSet/>
      <dgm:spPr/>
      <dgm:t>
        <a:bodyPr/>
        <a:lstStyle/>
        <a:p>
          <a:endParaRPr lang="en-IN"/>
        </a:p>
      </dgm:t>
    </dgm:pt>
    <dgm:pt modelId="{37BE71B5-D561-4D73-A3CB-8438B1332225}" type="sibTrans" cxnId="{28F00EB0-7AC7-4F7D-85C3-6EE1A3AA0BD3}">
      <dgm:prSet/>
      <dgm:spPr/>
      <dgm:t>
        <a:bodyPr/>
        <a:lstStyle/>
        <a:p>
          <a:endParaRPr lang="en-IN"/>
        </a:p>
      </dgm:t>
    </dgm:pt>
    <dgm:pt modelId="{1116B11F-F724-42BD-BD75-7A065561B078}" type="pres">
      <dgm:prSet presAssocID="{12C7AD6D-813C-46C4-AF57-02492C5197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8548F14-5C05-443A-B7DD-17E12FF7BD82}" type="pres">
      <dgm:prSet presAssocID="{EA20429C-178C-4683-B608-1DB335AB6C36}" presName="parentLin" presStyleCnt="0"/>
      <dgm:spPr/>
    </dgm:pt>
    <dgm:pt modelId="{25D466E0-DFBB-46EA-8A1C-E05586C082B4}" type="pres">
      <dgm:prSet presAssocID="{EA20429C-178C-4683-B608-1DB335AB6C36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402AE331-AB48-494D-9594-FD572808F03A}" type="pres">
      <dgm:prSet presAssocID="{EA20429C-178C-4683-B608-1DB335AB6C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28E249C-CFE9-4509-9B4C-F997FDEEF29E}" type="pres">
      <dgm:prSet presAssocID="{EA20429C-178C-4683-B608-1DB335AB6C36}" presName="negativeSpace" presStyleCnt="0"/>
      <dgm:spPr/>
    </dgm:pt>
    <dgm:pt modelId="{6A1EDD4A-B3F5-4612-9BED-2E8D6D817BBF}" type="pres">
      <dgm:prSet presAssocID="{EA20429C-178C-4683-B608-1DB335AB6C36}" presName="childText" presStyleLbl="conFgAcc1" presStyleIdx="0" presStyleCnt="3">
        <dgm:presLayoutVars>
          <dgm:bulletEnabled val="1"/>
        </dgm:presLayoutVars>
      </dgm:prSet>
      <dgm:spPr/>
    </dgm:pt>
    <dgm:pt modelId="{123747B7-0759-4E2C-82C5-7260D4D81B72}" type="pres">
      <dgm:prSet presAssocID="{FD40CCB8-AF20-41DA-AB79-EA5CE8B674AB}" presName="spaceBetweenRectangles" presStyleCnt="0"/>
      <dgm:spPr/>
    </dgm:pt>
    <dgm:pt modelId="{0D2CCB8C-920F-4B62-8D7E-9B20934CCB58}" type="pres">
      <dgm:prSet presAssocID="{8D9DA4F3-3676-476D-9690-2DEC3133BCF9}" presName="parentLin" presStyleCnt="0"/>
      <dgm:spPr/>
    </dgm:pt>
    <dgm:pt modelId="{FD20704D-4F60-42FE-8D35-8827208478E7}" type="pres">
      <dgm:prSet presAssocID="{8D9DA4F3-3676-476D-9690-2DEC3133BCF9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2B1F9A8E-24B7-4A80-9C96-9FD54C6546BB}" type="pres">
      <dgm:prSet presAssocID="{8D9DA4F3-3676-476D-9690-2DEC3133BCF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49D3B1-46FE-4BD1-9015-2573A7293F8C}" type="pres">
      <dgm:prSet presAssocID="{8D9DA4F3-3676-476D-9690-2DEC3133BCF9}" presName="negativeSpace" presStyleCnt="0"/>
      <dgm:spPr/>
    </dgm:pt>
    <dgm:pt modelId="{9B6E1027-6B7A-45FB-B1BC-4C25246D182A}" type="pres">
      <dgm:prSet presAssocID="{8D9DA4F3-3676-476D-9690-2DEC3133BCF9}" presName="childText" presStyleLbl="conFgAcc1" presStyleIdx="1" presStyleCnt="3">
        <dgm:presLayoutVars>
          <dgm:bulletEnabled val="1"/>
        </dgm:presLayoutVars>
      </dgm:prSet>
      <dgm:spPr/>
    </dgm:pt>
    <dgm:pt modelId="{CA684F94-87B4-48AD-BA21-B7BA6AA33CAE}" type="pres">
      <dgm:prSet presAssocID="{AB6B1511-2381-43FC-B37E-254DD9AC77EB}" presName="spaceBetweenRectangles" presStyleCnt="0"/>
      <dgm:spPr/>
    </dgm:pt>
    <dgm:pt modelId="{56111B63-8F49-49A1-B232-3875672B9574}" type="pres">
      <dgm:prSet presAssocID="{9A751113-773A-4A72-A773-0163C20F9FC1}" presName="parentLin" presStyleCnt="0"/>
      <dgm:spPr/>
    </dgm:pt>
    <dgm:pt modelId="{CF901B4D-C195-4350-B304-74A3843FDCF2}" type="pres">
      <dgm:prSet presAssocID="{9A751113-773A-4A72-A773-0163C20F9FC1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6724AAE6-A0F5-42BB-8B99-4EAC84DEB1B0}" type="pres">
      <dgm:prSet presAssocID="{9A751113-773A-4A72-A773-0163C20F9FC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C32C4CA-B8BB-4456-BC50-B6BAE358F806}" type="pres">
      <dgm:prSet presAssocID="{9A751113-773A-4A72-A773-0163C20F9FC1}" presName="negativeSpace" presStyleCnt="0"/>
      <dgm:spPr/>
    </dgm:pt>
    <dgm:pt modelId="{E8689769-A3F3-458A-8C5E-E22DE8B83C7A}" type="pres">
      <dgm:prSet presAssocID="{9A751113-773A-4A72-A773-0163C20F9FC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7CAFAEB-5311-4A98-A59D-81E0AF6D91A6}" type="presOf" srcId="{9A751113-773A-4A72-A773-0163C20F9FC1}" destId="{6724AAE6-A0F5-42BB-8B99-4EAC84DEB1B0}" srcOrd="1" destOrd="0" presId="urn:microsoft.com/office/officeart/2005/8/layout/list1"/>
    <dgm:cxn modelId="{771153A5-EAC2-4C80-9637-92031C9E7177}" type="presOf" srcId="{9A751113-773A-4A72-A773-0163C20F9FC1}" destId="{CF901B4D-C195-4350-B304-74A3843FDCF2}" srcOrd="0" destOrd="0" presId="urn:microsoft.com/office/officeart/2005/8/layout/list1"/>
    <dgm:cxn modelId="{53BEBED5-3B1E-4BBD-9C99-23089B056389}" type="presOf" srcId="{EA20429C-178C-4683-B608-1DB335AB6C36}" destId="{402AE331-AB48-494D-9594-FD572808F03A}" srcOrd="1" destOrd="0" presId="urn:microsoft.com/office/officeart/2005/8/layout/list1"/>
    <dgm:cxn modelId="{7C5DC321-0864-4577-B0F0-50E6E9A53B9E}" type="presOf" srcId="{8D9DA4F3-3676-476D-9690-2DEC3133BCF9}" destId="{FD20704D-4F60-42FE-8D35-8827208478E7}" srcOrd="0" destOrd="0" presId="urn:microsoft.com/office/officeart/2005/8/layout/list1"/>
    <dgm:cxn modelId="{DE61F425-D652-45C6-A58C-96918203D6B6}" srcId="{12C7AD6D-813C-46C4-AF57-02492C5197D6}" destId="{EA20429C-178C-4683-B608-1DB335AB6C36}" srcOrd="0" destOrd="0" parTransId="{1BAEBBA0-00F4-4C5B-8AAE-DE454941B231}" sibTransId="{FD40CCB8-AF20-41DA-AB79-EA5CE8B674AB}"/>
    <dgm:cxn modelId="{28F00EB0-7AC7-4F7D-85C3-6EE1A3AA0BD3}" srcId="{12C7AD6D-813C-46C4-AF57-02492C5197D6}" destId="{9A751113-773A-4A72-A773-0163C20F9FC1}" srcOrd="2" destOrd="0" parTransId="{B4EA76F3-3CCC-431C-9AD4-F26391DC400B}" sibTransId="{37BE71B5-D561-4D73-A3CB-8438B1332225}"/>
    <dgm:cxn modelId="{56E1F1BD-04D1-4977-BBA6-8D536C8E0BAD}" type="presOf" srcId="{8D9DA4F3-3676-476D-9690-2DEC3133BCF9}" destId="{2B1F9A8E-24B7-4A80-9C96-9FD54C6546BB}" srcOrd="1" destOrd="0" presId="urn:microsoft.com/office/officeart/2005/8/layout/list1"/>
    <dgm:cxn modelId="{99E1D418-E567-477D-9A7A-0529996460D0}" type="presOf" srcId="{12C7AD6D-813C-46C4-AF57-02492C5197D6}" destId="{1116B11F-F724-42BD-BD75-7A065561B078}" srcOrd="0" destOrd="0" presId="urn:microsoft.com/office/officeart/2005/8/layout/list1"/>
    <dgm:cxn modelId="{5E3FA065-78B0-430A-A350-33DDC7A846D5}" type="presOf" srcId="{EA20429C-178C-4683-B608-1DB335AB6C36}" destId="{25D466E0-DFBB-46EA-8A1C-E05586C082B4}" srcOrd="0" destOrd="0" presId="urn:microsoft.com/office/officeart/2005/8/layout/list1"/>
    <dgm:cxn modelId="{B7F24D3B-9FAB-4287-8229-0B6B425961F1}" srcId="{12C7AD6D-813C-46C4-AF57-02492C5197D6}" destId="{8D9DA4F3-3676-476D-9690-2DEC3133BCF9}" srcOrd="1" destOrd="0" parTransId="{C82A155B-3019-42C3-9704-AA2C05BD427F}" sibTransId="{AB6B1511-2381-43FC-B37E-254DD9AC77EB}"/>
    <dgm:cxn modelId="{F23E9D6E-EF7A-4BA1-8DF9-1FB5C38B84C1}" type="presParOf" srcId="{1116B11F-F724-42BD-BD75-7A065561B078}" destId="{D8548F14-5C05-443A-B7DD-17E12FF7BD82}" srcOrd="0" destOrd="0" presId="urn:microsoft.com/office/officeart/2005/8/layout/list1"/>
    <dgm:cxn modelId="{981F50C0-4F78-4E28-9093-AAFAABF9F878}" type="presParOf" srcId="{D8548F14-5C05-443A-B7DD-17E12FF7BD82}" destId="{25D466E0-DFBB-46EA-8A1C-E05586C082B4}" srcOrd="0" destOrd="0" presId="urn:microsoft.com/office/officeart/2005/8/layout/list1"/>
    <dgm:cxn modelId="{EE5269BD-ACE8-486F-B1EF-DAE75BA9C5E0}" type="presParOf" srcId="{D8548F14-5C05-443A-B7DD-17E12FF7BD82}" destId="{402AE331-AB48-494D-9594-FD572808F03A}" srcOrd="1" destOrd="0" presId="urn:microsoft.com/office/officeart/2005/8/layout/list1"/>
    <dgm:cxn modelId="{CFC33EB6-45CD-469F-88BE-81E4EB1F2CDE}" type="presParOf" srcId="{1116B11F-F724-42BD-BD75-7A065561B078}" destId="{628E249C-CFE9-4509-9B4C-F997FDEEF29E}" srcOrd="1" destOrd="0" presId="urn:microsoft.com/office/officeart/2005/8/layout/list1"/>
    <dgm:cxn modelId="{76B41F32-6FC5-4AE2-86AA-6EA69762C48B}" type="presParOf" srcId="{1116B11F-F724-42BD-BD75-7A065561B078}" destId="{6A1EDD4A-B3F5-4612-9BED-2E8D6D817BBF}" srcOrd="2" destOrd="0" presId="urn:microsoft.com/office/officeart/2005/8/layout/list1"/>
    <dgm:cxn modelId="{257B299F-3BF2-4C8C-AC65-247C0D3BA900}" type="presParOf" srcId="{1116B11F-F724-42BD-BD75-7A065561B078}" destId="{123747B7-0759-4E2C-82C5-7260D4D81B72}" srcOrd="3" destOrd="0" presId="urn:microsoft.com/office/officeart/2005/8/layout/list1"/>
    <dgm:cxn modelId="{A726DB35-7AF4-4887-8017-A370CEB3F6AE}" type="presParOf" srcId="{1116B11F-F724-42BD-BD75-7A065561B078}" destId="{0D2CCB8C-920F-4B62-8D7E-9B20934CCB58}" srcOrd="4" destOrd="0" presId="urn:microsoft.com/office/officeart/2005/8/layout/list1"/>
    <dgm:cxn modelId="{85D2CA09-EA74-4E12-9BA6-95685FBCCABE}" type="presParOf" srcId="{0D2CCB8C-920F-4B62-8D7E-9B20934CCB58}" destId="{FD20704D-4F60-42FE-8D35-8827208478E7}" srcOrd="0" destOrd="0" presId="urn:microsoft.com/office/officeart/2005/8/layout/list1"/>
    <dgm:cxn modelId="{6B262C04-C671-4E13-9D14-262DB3034B3C}" type="presParOf" srcId="{0D2CCB8C-920F-4B62-8D7E-9B20934CCB58}" destId="{2B1F9A8E-24B7-4A80-9C96-9FD54C6546BB}" srcOrd="1" destOrd="0" presId="urn:microsoft.com/office/officeart/2005/8/layout/list1"/>
    <dgm:cxn modelId="{17DADBD6-149B-49E0-9ED2-DAA46FFD9DD4}" type="presParOf" srcId="{1116B11F-F724-42BD-BD75-7A065561B078}" destId="{9649D3B1-46FE-4BD1-9015-2573A7293F8C}" srcOrd="5" destOrd="0" presId="urn:microsoft.com/office/officeart/2005/8/layout/list1"/>
    <dgm:cxn modelId="{48993158-25E0-4990-9509-1B6777FDA3C3}" type="presParOf" srcId="{1116B11F-F724-42BD-BD75-7A065561B078}" destId="{9B6E1027-6B7A-45FB-B1BC-4C25246D182A}" srcOrd="6" destOrd="0" presId="urn:microsoft.com/office/officeart/2005/8/layout/list1"/>
    <dgm:cxn modelId="{69952A7D-8C98-41B3-AFC1-97688B242C42}" type="presParOf" srcId="{1116B11F-F724-42BD-BD75-7A065561B078}" destId="{CA684F94-87B4-48AD-BA21-B7BA6AA33CAE}" srcOrd="7" destOrd="0" presId="urn:microsoft.com/office/officeart/2005/8/layout/list1"/>
    <dgm:cxn modelId="{FEC2356E-D564-4203-9660-020FA7B32B4C}" type="presParOf" srcId="{1116B11F-F724-42BD-BD75-7A065561B078}" destId="{56111B63-8F49-49A1-B232-3875672B9574}" srcOrd="8" destOrd="0" presId="urn:microsoft.com/office/officeart/2005/8/layout/list1"/>
    <dgm:cxn modelId="{767F0527-DAB3-4575-9AF1-EB23842ED8E7}" type="presParOf" srcId="{56111B63-8F49-49A1-B232-3875672B9574}" destId="{CF901B4D-C195-4350-B304-74A3843FDCF2}" srcOrd="0" destOrd="0" presId="urn:microsoft.com/office/officeart/2005/8/layout/list1"/>
    <dgm:cxn modelId="{BF8C06DC-FA57-4CB3-AB90-72E29B4EAD2F}" type="presParOf" srcId="{56111B63-8F49-49A1-B232-3875672B9574}" destId="{6724AAE6-A0F5-42BB-8B99-4EAC84DEB1B0}" srcOrd="1" destOrd="0" presId="urn:microsoft.com/office/officeart/2005/8/layout/list1"/>
    <dgm:cxn modelId="{4AD6A27A-6549-4C66-ACBD-CC85B31DFA9B}" type="presParOf" srcId="{1116B11F-F724-42BD-BD75-7A065561B078}" destId="{4C32C4CA-B8BB-4456-BC50-B6BAE358F806}" srcOrd="9" destOrd="0" presId="urn:microsoft.com/office/officeart/2005/8/layout/list1"/>
    <dgm:cxn modelId="{9706B527-96D7-432B-ABF1-72F7EE133370}" type="presParOf" srcId="{1116B11F-F724-42BD-BD75-7A065561B078}" destId="{E8689769-A3F3-458A-8C5E-E22DE8B83C7A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2E7F2A-D272-41DF-AAEF-85537B0AC03E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E695140F-EFE5-4538-B4BA-95BE6B81861F}">
      <dgm:prSet phldrT="[Text]"/>
      <dgm:spPr/>
      <dgm:t>
        <a:bodyPr/>
        <a:lstStyle/>
        <a:p>
          <a:r>
            <a:rPr lang="en-IN" dirty="0" smtClean="0"/>
            <a:t>Cover Letter</a:t>
          </a:r>
          <a:endParaRPr lang="en-IN" dirty="0"/>
        </a:p>
      </dgm:t>
    </dgm:pt>
    <dgm:pt modelId="{30973872-D721-482C-B448-1C41A1EB573A}" type="parTrans" cxnId="{390A196D-BD15-43DE-A1DF-0C92C5FA7B6D}">
      <dgm:prSet/>
      <dgm:spPr/>
      <dgm:t>
        <a:bodyPr/>
        <a:lstStyle/>
        <a:p>
          <a:endParaRPr lang="en-IN"/>
        </a:p>
      </dgm:t>
    </dgm:pt>
    <dgm:pt modelId="{ECF256F0-1B0B-456A-AF8F-378AE1A9E8C6}" type="sibTrans" cxnId="{390A196D-BD15-43DE-A1DF-0C92C5FA7B6D}">
      <dgm:prSet/>
      <dgm:spPr/>
      <dgm:t>
        <a:bodyPr/>
        <a:lstStyle/>
        <a:p>
          <a:endParaRPr lang="en-IN"/>
        </a:p>
      </dgm:t>
    </dgm:pt>
    <dgm:pt modelId="{5CF2710C-5EC0-4D16-B118-AC0E5CF422A4}">
      <dgm:prSet phldrT="[Text]"/>
      <dgm:spPr/>
      <dgm:t>
        <a:bodyPr/>
        <a:lstStyle/>
        <a:p>
          <a:r>
            <a:rPr lang="en-IN" dirty="0" smtClean="0"/>
            <a:t>Generates interest so the employer may:</a:t>
          </a:r>
          <a:endParaRPr lang="en-IN" dirty="0"/>
        </a:p>
      </dgm:t>
    </dgm:pt>
    <dgm:pt modelId="{361B076F-CF7B-4B57-9874-B592EB31A5BD}" type="parTrans" cxnId="{E24A4F99-8131-4F6E-8F2E-31BDF5E65621}">
      <dgm:prSet/>
      <dgm:spPr/>
      <dgm:t>
        <a:bodyPr/>
        <a:lstStyle/>
        <a:p>
          <a:endParaRPr lang="en-IN"/>
        </a:p>
      </dgm:t>
    </dgm:pt>
    <dgm:pt modelId="{DEB3ED16-4188-49D1-950F-36B863F7D4B9}" type="sibTrans" cxnId="{E24A4F99-8131-4F6E-8F2E-31BDF5E65621}">
      <dgm:prSet/>
      <dgm:spPr/>
      <dgm:t>
        <a:bodyPr/>
        <a:lstStyle/>
        <a:p>
          <a:endParaRPr lang="en-IN"/>
        </a:p>
      </dgm:t>
    </dgm:pt>
    <dgm:pt modelId="{EBEEF297-B2E2-4763-88E9-6AD90B7A7403}">
      <dgm:prSet phldrT="[Text]"/>
      <dgm:spPr/>
      <dgm:t>
        <a:bodyPr/>
        <a:lstStyle/>
        <a:p>
          <a:r>
            <a:rPr lang="en-IN" dirty="0" smtClean="0"/>
            <a:t>Read the Résumé </a:t>
          </a:r>
          <a:endParaRPr lang="en-IN" dirty="0"/>
        </a:p>
      </dgm:t>
    </dgm:pt>
    <dgm:pt modelId="{C0E40F79-6993-4897-994D-02784FE31986}" type="parTrans" cxnId="{BB628C1C-00AB-49FA-A3C5-50E6F3A03DC7}">
      <dgm:prSet/>
      <dgm:spPr/>
      <dgm:t>
        <a:bodyPr/>
        <a:lstStyle/>
        <a:p>
          <a:endParaRPr lang="en-IN"/>
        </a:p>
      </dgm:t>
    </dgm:pt>
    <dgm:pt modelId="{838D0A0C-F03F-4281-B2F8-3CF4DA702737}" type="sibTrans" cxnId="{BB628C1C-00AB-49FA-A3C5-50E6F3A03DC7}">
      <dgm:prSet/>
      <dgm:spPr/>
      <dgm:t>
        <a:bodyPr/>
        <a:lstStyle/>
        <a:p>
          <a:endParaRPr lang="en-IN"/>
        </a:p>
      </dgm:t>
    </dgm:pt>
    <dgm:pt modelId="{34454914-8291-4706-A8D8-D2425E0D103E}">
      <dgm:prSet phldrT="[Text]"/>
      <dgm:spPr/>
      <dgm:t>
        <a:bodyPr/>
        <a:lstStyle/>
        <a:p>
          <a:r>
            <a:rPr lang="en-IN" dirty="0" smtClean="0"/>
            <a:t>Generates interest so the employer may:</a:t>
          </a:r>
          <a:endParaRPr lang="en-IN" dirty="0"/>
        </a:p>
      </dgm:t>
    </dgm:pt>
    <dgm:pt modelId="{F09916E3-5A0D-4E36-AF22-371099017E9B}" type="parTrans" cxnId="{90A18137-48AD-4118-B2D3-23B32A63D3B4}">
      <dgm:prSet/>
      <dgm:spPr/>
      <dgm:t>
        <a:bodyPr/>
        <a:lstStyle/>
        <a:p>
          <a:endParaRPr lang="en-IN"/>
        </a:p>
      </dgm:t>
    </dgm:pt>
    <dgm:pt modelId="{D8395B2E-D6E5-459A-8135-0052BAF40D46}" type="sibTrans" cxnId="{90A18137-48AD-4118-B2D3-23B32A63D3B4}">
      <dgm:prSet/>
      <dgm:spPr/>
      <dgm:t>
        <a:bodyPr/>
        <a:lstStyle/>
        <a:p>
          <a:endParaRPr lang="en-IN"/>
        </a:p>
      </dgm:t>
    </dgm:pt>
    <dgm:pt modelId="{C1CC099F-EAB5-40EE-9C3F-342DB91330B6}">
      <dgm:prSet phldrT="[Text]"/>
      <dgm:spPr/>
      <dgm:t>
        <a:bodyPr/>
        <a:lstStyle/>
        <a:p>
          <a:r>
            <a:rPr lang="en-IN" dirty="0" smtClean="0"/>
            <a:t>Call for an interview</a:t>
          </a:r>
          <a:endParaRPr lang="en-IN" dirty="0"/>
        </a:p>
      </dgm:t>
    </dgm:pt>
    <dgm:pt modelId="{C6A8CCBB-89CE-4DC8-B00C-4B39D68D9333}" type="parTrans" cxnId="{23BCB81D-BC26-4D59-8FCC-BB211618B1E6}">
      <dgm:prSet/>
      <dgm:spPr/>
      <dgm:t>
        <a:bodyPr/>
        <a:lstStyle/>
        <a:p>
          <a:endParaRPr lang="en-IN"/>
        </a:p>
      </dgm:t>
    </dgm:pt>
    <dgm:pt modelId="{E773CA33-818A-4474-80BA-0E38C0664808}" type="sibTrans" cxnId="{23BCB81D-BC26-4D59-8FCC-BB211618B1E6}">
      <dgm:prSet/>
      <dgm:spPr/>
      <dgm:t>
        <a:bodyPr/>
        <a:lstStyle/>
        <a:p>
          <a:endParaRPr lang="en-IN"/>
        </a:p>
      </dgm:t>
    </dgm:pt>
    <dgm:pt modelId="{0555EDD8-A5B9-4FD0-BBEE-D10F5BD3A678}" type="pres">
      <dgm:prSet presAssocID="{8D2E7F2A-D272-41DF-AAEF-85537B0AC0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1A22875-4C13-41D4-BD93-3D06C40BAA50}" type="pres">
      <dgm:prSet presAssocID="{C1CC099F-EAB5-40EE-9C3F-342DB91330B6}" presName="boxAndChildren" presStyleCnt="0"/>
      <dgm:spPr/>
    </dgm:pt>
    <dgm:pt modelId="{C553C4B2-9B71-4B9F-9885-8A8B12DF6E4A}" type="pres">
      <dgm:prSet presAssocID="{C1CC099F-EAB5-40EE-9C3F-342DB91330B6}" presName="parentTextBox" presStyleLbl="node1" presStyleIdx="0" presStyleCnt="3"/>
      <dgm:spPr/>
      <dgm:t>
        <a:bodyPr/>
        <a:lstStyle/>
        <a:p>
          <a:endParaRPr lang="en-IN"/>
        </a:p>
      </dgm:t>
    </dgm:pt>
    <dgm:pt modelId="{3A9B8955-F433-47B0-A49C-3119DE631A06}" type="pres">
      <dgm:prSet presAssocID="{838D0A0C-F03F-4281-B2F8-3CF4DA702737}" presName="sp" presStyleCnt="0"/>
      <dgm:spPr/>
    </dgm:pt>
    <dgm:pt modelId="{EBB3AF13-6C90-4E13-A987-E98F15960EBD}" type="pres">
      <dgm:prSet presAssocID="{EBEEF297-B2E2-4763-88E9-6AD90B7A7403}" presName="arrowAndChildren" presStyleCnt="0"/>
      <dgm:spPr/>
    </dgm:pt>
    <dgm:pt modelId="{D8803614-126D-4734-8510-6E3670A92EFD}" type="pres">
      <dgm:prSet presAssocID="{EBEEF297-B2E2-4763-88E9-6AD90B7A7403}" presName="parentTextArrow" presStyleLbl="node1" presStyleIdx="0" presStyleCnt="3"/>
      <dgm:spPr/>
      <dgm:t>
        <a:bodyPr/>
        <a:lstStyle/>
        <a:p>
          <a:endParaRPr lang="en-IN"/>
        </a:p>
      </dgm:t>
    </dgm:pt>
    <dgm:pt modelId="{25073DA4-D600-4DA0-A4C8-7CA2C832AE1E}" type="pres">
      <dgm:prSet presAssocID="{EBEEF297-B2E2-4763-88E9-6AD90B7A7403}" presName="arrow" presStyleLbl="node1" presStyleIdx="1" presStyleCnt="3"/>
      <dgm:spPr/>
      <dgm:t>
        <a:bodyPr/>
        <a:lstStyle/>
        <a:p>
          <a:endParaRPr lang="en-IN"/>
        </a:p>
      </dgm:t>
    </dgm:pt>
    <dgm:pt modelId="{92599827-3CBA-4698-8570-4FB49474D09D}" type="pres">
      <dgm:prSet presAssocID="{EBEEF297-B2E2-4763-88E9-6AD90B7A7403}" presName="descendantArrow" presStyleCnt="0"/>
      <dgm:spPr/>
    </dgm:pt>
    <dgm:pt modelId="{C516AC71-CB82-40B7-A1AB-150B15692231}" type="pres">
      <dgm:prSet presAssocID="{34454914-8291-4706-A8D8-D2425E0D103E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973A646-B182-489C-AC72-83C21B919C30}" type="pres">
      <dgm:prSet presAssocID="{ECF256F0-1B0B-456A-AF8F-378AE1A9E8C6}" presName="sp" presStyleCnt="0"/>
      <dgm:spPr/>
    </dgm:pt>
    <dgm:pt modelId="{59240A9E-D19B-4982-BC5D-EF07561ACFF9}" type="pres">
      <dgm:prSet presAssocID="{E695140F-EFE5-4538-B4BA-95BE6B81861F}" presName="arrowAndChildren" presStyleCnt="0"/>
      <dgm:spPr/>
    </dgm:pt>
    <dgm:pt modelId="{2397C800-B044-4DC1-B1F9-08B1439BA3B3}" type="pres">
      <dgm:prSet presAssocID="{E695140F-EFE5-4538-B4BA-95BE6B81861F}" presName="parentTextArrow" presStyleLbl="node1" presStyleIdx="1" presStyleCnt="3"/>
      <dgm:spPr/>
      <dgm:t>
        <a:bodyPr/>
        <a:lstStyle/>
        <a:p>
          <a:endParaRPr lang="en-IN"/>
        </a:p>
      </dgm:t>
    </dgm:pt>
    <dgm:pt modelId="{839281E7-16D9-4FEE-8369-39B50EB32C1B}" type="pres">
      <dgm:prSet presAssocID="{E695140F-EFE5-4538-B4BA-95BE6B81861F}" presName="arrow" presStyleLbl="node1" presStyleIdx="2" presStyleCnt="3"/>
      <dgm:spPr/>
      <dgm:t>
        <a:bodyPr/>
        <a:lstStyle/>
        <a:p>
          <a:endParaRPr lang="en-IN"/>
        </a:p>
      </dgm:t>
    </dgm:pt>
    <dgm:pt modelId="{C0D35637-730C-427C-B272-66E968281B12}" type="pres">
      <dgm:prSet presAssocID="{E695140F-EFE5-4538-B4BA-95BE6B81861F}" presName="descendantArrow" presStyleCnt="0"/>
      <dgm:spPr/>
    </dgm:pt>
    <dgm:pt modelId="{11C412DF-925E-4646-B395-C173165D9A16}" type="pres">
      <dgm:prSet presAssocID="{5CF2710C-5EC0-4D16-B118-AC0E5CF422A4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BAECE7C-C949-47EB-AED5-AE1C9238600E}" type="presOf" srcId="{EBEEF297-B2E2-4763-88E9-6AD90B7A7403}" destId="{D8803614-126D-4734-8510-6E3670A92EFD}" srcOrd="0" destOrd="0" presId="urn:microsoft.com/office/officeart/2005/8/layout/process4"/>
    <dgm:cxn modelId="{E24A4F99-8131-4F6E-8F2E-31BDF5E65621}" srcId="{E695140F-EFE5-4538-B4BA-95BE6B81861F}" destId="{5CF2710C-5EC0-4D16-B118-AC0E5CF422A4}" srcOrd="0" destOrd="0" parTransId="{361B076F-CF7B-4B57-9874-B592EB31A5BD}" sibTransId="{DEB3ED16-4188-49D1-950F-36B863F7D4B9}"/>
    <dgm:cxn modelId="{90A18137-48AD-4118-B2D3-23B32A63D3B4}" srcId="{EBEEF297-B2E2-4763-88E9-6AD90B7A7403}" destId="{34454914-8291-4706-A8D8-D2425E0D103E}" srcOrd="0" destOrd="0" parTransId="{F09916E3-5A0D-4E36-AF22-371099017E9B}" sibTransId="{D8395B2E-D6E5-459A-8135-0052BAF40D46}"/>
    <dgm:cxn modelId="{88844968-B08F-4E54-881A-53609D4B5640}" type="presOf" srcId="{E695140F-EFE5-4538-B4BA-95BE6B81861F}" destId="{2397C800-B044-4DC1-B1F9-08B1439BA3B3}" srcOrd="0" destOrd="0" presId="urn:microsoft.com/office/officeart/2005/8/layout/process4"/>
    <dgm:cxn modelId="{BB628C1C-00AB-49FA-A3C5-50E6F3A03DC7}" srcId="{8D2E7F2A-D272-41DF-AAEF-85537B0AC03E}" destId="{EBEEF297-B2E2-4763-88E9-6AD90B7A7403}" srcOrd="1" destOrd="0" parTransId="{C0E40F79-6993-4897-994D-02784FE31986}" sibTransId="{838D0A0C-F03F-4281-B2F8-3CF4DA702737}"/>
    <dgm:cxn modelId="{B61D1E54-ECBA-48FC-A57A-15930AC2AEB6}" type="presOf" srcId="{34454914-8291-4706-A8D8-D2425E0D103E}" destId="{C516AC71-CB82-40B7-A1AB-150B15692231}" srcOrd="0" destOrd="0" presId="urn:microsoft.com/office/officeart/2005/8/layout/process4"/>
    <dgm:cxn modelId="{DBCC3E6A-0CF1-4D0F-B9AF-96BCC7D7DFDD}" type="presOf" srcId="{E695140F-EFE5-4538-B4BA-95BE6B81861F}" destId="{839281E7-16D9-4FEE-8369-39B50EB32C1B}" srcOrd="1" destOrd="0" presId="urn:microsoft.com/office/officeart/2005/8/layout/process4"/>
    <dgm:cxn modelId="{3ECC3CA9-26D5-44EB-9CE2-8F02E1A1B365}" type="presOf" srcId="{5CF2710C-5EC0-4D16-B118-AC0E5CF422A4}" destId="{11C412DF-925E-4646-B395-C173165D9A16}" srcOrd="0" destOrd="0" presId="urn:microsoft.com/office/officeart/2005/8/layout/process4"/>
    <dgm:cxn modelId="{390A196D-BD15-43DE-A1DF-0C92C5FA7B6D}" srcId="{8D2E7F2A-D272-41DF-AAEF-85537B0AC03E}" destId="{E695140F-EFE5-4538-B4BA-95BE6B81861F}" srcOrd="0" destOrd="0" parTransId="{30973872-D721-482C-B448-1C41A1EB573A}" sibTransId="{ECF256F0-1B0B-456A-AF8F-378AE1A9E8C6}"/>
    <dgm:cxn modelId="{FC2765B0-04ED-4EA2-A8F0-E0A253AAC510}" type="presOf" srcId="{EBEEF297-B2E2-4763-88E9-6AD90B7A7403}" destId="{25073DA4-D600-4DA0-A4C8-7CA2C832AE1E}" srcOrd="1" destOrd="0" presId="urn:microsoft.com/office/officeart/2005/8/layout/process4"/>
    <dgm:cxn modelId="{2DAE9B57-F6F1-459F-A357-6F88AAD98654}" type="presOf" srcId="{C1CC099F-EAB5-40EE-9C3F-342DB91330B6}" destId="{C553C4B2-9B71-4B9F-9885-8A8B12DF6E4A}" srcOrd="0" destOrd="0" presId="urn:microsoft.com/office/officeart/2005/8/layout/process4"/>
    <dgm:cxn modelId="{23BCB81D-BC26-4D59-8FCC-BB211618B1E6}" srcId="{8D2E7F2A-D272-41DF-AAEF-85537B0AC03E}" destId="{C1CC099F-EAB5-40EE-9C3F-342DB91330B6}" srcOrd="2" destOrd="0" parTransId="{C6A8CCBB-89CE-4DC8-B00C-4B39D68D9333}" sibTransId="{E773CA33-818A-4474-80BA-0E38C0664808}"/>
    <dgm:cxn modelId="{38D1A097-44EF-4398-A576-9C9096F7F340}" type="presOf" srcId="{8D2E7F2A-D272-41DF-AAEF-85537B0AC03E}" destId="{0555EDD8-A5B9-4FD0-BBEE-D10F5BD3A678}" srcOrd="0" destOrd="0" presId="urn:microsoft.com/office/officeart/2005/8/layout/process4"/>
    <dgm:cxn modelId="{2BA8CCDE-B449-467D-B5FA-98368F8E997A}" type="presParOf" srcId="{0555EDD8-A5B9-4FD0-BBEE-D10F5BD3A678}" destId="{F1A22875-4C13-41D4-BD93-3D06C40BAA50}" srcOrd="0" destOrd="0" presId="urn:microsoft.com/office/officeart/2005/8/layout/process4"/>
    <dgm:cxn modelId="{0525DA25-F9BD-40EA-B2A9-46BF775D404C}" type="presParOf" srcId="{F1A22875-4C13-41D4-BD93-3D06C40BAA50}" destId="{C553C4B2-9B71-4B9F-9885-8A8B12DF6E4A}" srcOrd="0" destOrd="0" presId="urn:microsoft.com/office/officeart/2005/8/layout/process4"/>
    <dgm:cxn modelId="{E7A4D5F5-441D-410D-97C2-97B2093A1B30}" type="presParOf" srcId="{0555EDD8-A5B9-4FD0-BBEE-D10F5BD3A678}" destId="{3A9B8955-F433-47B0-A49C-3119DE631A06}" srcOrd="1" destOrd="0" presId="urn:microsoft.com/office/officeart/2005/8/layout/process4"/>
    <dgm:cxn modelId="{173C0DE6-18DD-4140-801F-7758F3449AAC}" type="presParOf" srcId="{0555EDD8-A5B9-4FD0-BBEE-D10F5BD3A678}" destId="{EBB3AF13-6C90-4E13-A987-E98F15960EBD}" srcOrd="2" destOrd="0" presId="urn:microsoft.com/office/officeart/2005/8/layout/process4"/>
    <dgm:cxn modelId="{DBD58D97-8D4D-49B6-8E39-FCDE89EBF0FC}" type="presParOf" srcId="{EBB3AF13-6C90-4E13-A987-E98F15960EBD}" destId="{D8803614-126D-4734-8510-6E3670A92EFD}" srcOrd="0" destOrd="0" presId="urn:microsoft.com/office/officeart/2005/8/layout/process4"/>
    <dgm:cxn modelId="{34D4282D-4CD8-4083-BFFD-B47C9A8D4F5C}" type="presParOf" srcId="{EBB3AF13-6C90-4E13-A987-E98F15960EBD}" destId="{25073DA4-D600-4DA0-A4C8-7CA2C832AE1E}" srcOrd="1" destOrd="0" presId="urn:microsoft.com/office/officeart/2005/8/layout/process4"/>
    <dgm:cxn modelId="{3CD5C609-82EE-409A-9812-647E7EE26B5E}" type="presParOf" srcId="{EBB3AF13-6C90-4E13-A987-E98F15960EBD}" destId="{92599827-3CBA-4698-8570-4FB49474D09D}" srcOrd="2" destOrd="0" presId="urn:microsoft.com/office/officeart/2005/8/layout/process4"/>
    <dgm:cxn modelId="{CB254320-4E4B-4E78-969D-4C1D33D6F18F}" type="presParOf" srcId="{92599827-3CBA-4698-8570-4FB49474D09D}" destId="{C516AC71-CB82-40B7-A1AB-150B15692231}" srcOrd="0" destOrd="0" presId="urn:microsoft.com/office/officeart/2005/8/layout/process4"/>
    <dgm:cxn modelId="{A0674C54-DBB0-4546-B152-988238AB9158}" type="presParOf" srcId="{0555EDD8-A5B9-4FD0-BBEE-D10F5BD3A678}" destId="{9973A646-B182-489C-AC72-83C21B919C30}" srcOrd="3" destOrd="0" presId="urn:microsoft.com/office/officeart/2005/8/layout/process4"/>
    <dgm:cxn modelId="{A60329DD-AEE4-4D61-B931-7FE95542B712}" type="presParOf" srcId="{0555EDD8-A5B9-4FD0-BBEE-D10F5BD3A678}" destId="{59240A9E-D19B-4982-BC5D-EF07561ACFF9}" srcOrd="4" destOrd="0" presId="urn:microsoft.com/office/officeart/2005/8/layout/process4"/>
    <dgm:cxn modelId="{1C18F5D1-A906-4E5A-AC29-A2C4AE4F5774}" type="presParOf" srcId="{59240A9E-D19B-4982-BC5D-EF07561ACFF9}" destId="{2397C800-B044-4DC1-B1F9-08B1439BA3B3}" srcOrd="0" destOrd="0" presId="urn:microsoft.com/office/officeart/2005/8/layout/process4"/>
    <dgm:cxn modelId="{9B7AEA0A-6C97-4CFA-8E32-F7F49836DF83}" type="presParOf" srcId="{59240A9E-D19B-4982-BC5D-EF07561ACFF9}" destId="{839281E7-16D9-4FEE-8369-39B50EB32C1B}" srcOrd="1" destOrd="0" presId="urn:microsoft.com/office/officeart/2005/8/layout/process4"/>
    <dgm:cxn modelId="{71E141FD-3A54-4F39-B831-E83C20BDEFCC}" type="presParOf" srcId="{59240A9E-D19B-4982-BC5D-EF07561ACFF9}" destId="{C0D35637-730C-427C-B272-66E968281B12}" srcOrd="2" destOrd="0" presId="urn:microsoft.com/office/officeart/2005/8/layout/process4"/>
    <dgm:cxn modelId="{1F0D7F24-4485-4751-BCFD-EC7B1E694F2B}" type="presParOf" srcId="{C0D35637-730C-427C-B272-66E968281B12}" destId="{11C412DF-925E-4646-B395-C173165D9A16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96243-2A15-4A66-99F3-E08B71643414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4CE46-6145-40A4-ABDC-BABA4587ED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10</a:t>
            </a:fld>
            <a:endParaRPr lang="en-I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11</a:t>
            </a:fld>
            <a:endParaRPr lang="en-I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12</a:t>
            </a:fld>
            <a:endParaRPr lang="en-I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13</a:t>
            </a:fld>
            <a:endParaRPr lang="en-I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14</a:t>
            </a:fld>
            <a:endParaRPr lang="en-IN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15</a:t>
            </a:fld>
            <a:endParaRPr lang="en-IN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16</a:t>
            </a:fld>
            <a:endParaRPr lang="en-IN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17</a:t>
            </a:fld>
            <a:endParaRPr lang="en-IN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18</a:t>
            </a:fld>
            <a:endParaRPr lang="en-IN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19</a:t>
            </a:fld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20</a:t>
            </a:fld>
            <a:endParaRPr lang="en-IN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21</a:t>
            </a:fld>
            <a:endParaRPr lang="en-IN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22</a:t>
            </a:fld>
            <a:endParaRPr lang="en-IN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23</a:t>
            </a:fld>
            <a:endParaRPr lang="en-IN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24</a:t>
            </a:fld>
            <a:endParaRPr lang="en-IN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25</a:t>
            </a:fld>
            <a:endParaRPr lang="en-IN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26</a:t>
            </a:fld>
            <a:endParaRPr lang="en-IN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27</a:t>
            </a:fld>
            <a:endParaRPr lang="en-IN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28</a:t>
            </a:fld>
            <a:endParaRPr lang="en-IN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29</a:t>
            </a:fld>
            <a:endParaRPr lang="en-I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30</a:t>
            </a:fld>
            <a:endParaRPr lang="en-IN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33</a:t>
            </a:fld>
            <a:endParaRPr lang="en-IN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34</a:t>
            </a:fld>
            <a:endParaRPr lang="en-IN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35</a:t>
            </a:fld>
            <a:endParaRPr lang="en-IN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36</a:t>
            </a:fld>
            <a:endParaRPr lang="en-IN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37</a:t>
            </a:fld>
            <a:endParaRPr lang="en-IN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38</a:t>
            </a:fld>
            <a:endParaRPr lang="en-IN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39</a:t>
            </a:fld>
            <a:endParaRPr lang="en-I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40</a:t>
            </a:fld>
            <a:endParaRPr lang="en-IN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41</a:t>
            </a:fld>
            <a:endParaRPr lang="en-IN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42</a:t>
            </a:fld>
            <a:endParaRPr lang="en-IN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43</a:t>
            </a:fld>
            <a:endParaRPr lang="en-IN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44</a:t>
            </a:fld>
            <a:endParaRPr lang="en-IN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45</a:t>
            </a:fld>
            <a:endParaRPr lang="en-IN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46</a:t>
            </a:fld>
            <a:endParaRPr lang="en-IN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47</a:t>
            </a:fld>
            <a:endParaRPr lang="en-IN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48</a:t>
            </a:fld>
            <a:endParaRPr lang="en-IN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49</a:t>
            </a:fld>
            <a:endParaRPr lang="en-I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520D8-942D-4484-A0C5-DDE12D480474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0303543-3BEF-4DD6-86F1-6E3E5FBFA74A}" type="datetimeFigureOut">
              <a:rPr lang="en-US" smtClean="0"/>
              <a:pPr/>
              <a:t>10/18/2010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BBAB8B-DF03-4480-82DA-C1ECB6004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psychodawg@yahoo.co.in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2hot2handle@rediffmail.com" TargetMode="External"/><Relationship Id="rId4" Type="http://schemas.openxmlformats.org/officeDocument/2006/relationships/hyperlink" Target="mailto:gabroojawaan@hotmail.com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b-interview-site.com/resume-objective-examples-15-top-resume-objectives-examples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Résumé Bui</a:t>
            </a:r>
            <a:r>
              <a:rPr lang="en-IN" dirty="0" smtClean="0"/>
              <a:t>lding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By: Medha Bakhshi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/>
          </a:bodyPr>
          <a:lstStyle/>
          <a:p>
            <a:r>
              <a:rPr lang="en-IN" dirty="0" smtClean="0"/>
              <a:t>Build Toward Career</a:t>
            </a:r>
            <a:br>
              <a:rPr lang="en-IN" dirty="0" smtClean="0"/>
            </a:br>
            <a:r>
              <a:rPr lang="en-IN" dirty="0" smtClean="0"/>
              <a:t>(</a:t>
            </a:r>
            <a:r>
              <a:rPr lang="en-IN" sz="4000" dirty="0" smtClean="0"/>
              <a:t>Make thyself more valuable) 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38400"/>
            <a:ext cx="8229600" cy="3581400"/>
          </a:xfrm>
        </p:spPr>
        <p:txBody>
          <a:bodyPr>
            <a:normAutofit fontScale="92500" lnSpcReduction="10000"/>
          </a:bodyPr>
          <a:lstStyle/>
          <a:p>
            <a:endParaRPr lang="en-IN" dirty="0" smtClean="0"/>
          </a:p>
          <a:p>
            <a:r>
              <a:rPr lang="en-IN" dirty="0" smtClean="0"/>
              <a:t>Keep an employment portfolio</a:t>
            </a:r>
          </a:p>
          <a:p>
            <a:r>
              <a:rPr lang="en-IN" dirty="0" smtClean="0"/>
              <a:t>Take interim assignments</a:t>
            </a:r>
          </a:p>
          <a:p>
            <a:r>
              <a:rPr lang="en-IN" dirty="0" smtClean="0"/>
              <a:t>Continue to polish and update your skills</a:t>
            </a:r>
          </a:p>
          <a:p>
            <a:r>
              <a:rPr lang="en-IN" dirty="0" smtClean="0"/>
              <a:t>It’s the tangible evidence of your professionalism – you may be able to attach your e-portfolio for certain positions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 lvl="2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Build Toward Career       (....cont)</a:t>
            </a:r>
            <a:br>
              <a:rPr lang="en-IN" dirty="0" smtClean="0"/>
            </a:br>
            <a:r>
              <a:rPr lang="en-IN" sz="4000" dirty="0" smtClean="0"/>
              <a:t>Continue to polish and update your skills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Acquire as much technical know-how as you can</a:t>
            </a:r>
          </a:p>
          <a:p>
            <a:r>
              <a:rPr lang="en-IN" dirty="0" smtClean="0"/>
              <a:t>Develop social skills</a:t>
            </a:r>
          </a:p>
          <a:p>
            <a:r>
              <a:rPr lang="en-IN" dirty="0" smtClean="0"/>
              <a:t>Learn to respond to changes positively</a:t>
            </a:r>
          </a:p>
          <a:p>
            <a:r>
              <a:rPr lang="en-IN" dirty="0" smtClean="0"/>
              <a:t>Keep up with developments in your industry and economy at large</a:t>
            </a:r>
          </a:p>
          <a:p>
            <a:r>
              <a:rPr lang="en-IN" dirty="0" smtClean="0"/>
              <a:t>Read widely, subscribe to e-newsletters of pertinent commercial/news bodies</a:t>
            </a:r>
          </a:p>
          <a:p>
            <a:r>
              <a:rPr lang="en-IN" dirty="0" smtClean="0"/>
              <a:t>Take on as much responsibility as you can outside your prescribed boundary of work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Prewriting Steps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Analyze your achievements – discover a pattern of skills</a:t>
            </a:r>
          </a:p>
          <a:p>
            <a:r>
              <a:rPr lang="en-IN" dirty="0" smtClean="0"/>
              <a:t>Jot down 10 achievements you are proud of</a:t>
            </a:r>
          </a:p>
          <a:p>
            <a:r>
              <a:rPr lang="en-IN" dirty="0" smtClean="0"/>
              <a:t>Think of the skills these achievements demand of you</a:t>
            </a:r>
          </a:p>
          <a:p>
            <a:r>
              <a:rPr lang="en-IN" dirty="0" smtClean="0"/>
              <a:t>Know thyself:</a:t>
            </a:r>
          </a:p>
          <a:p>
            <a:pPr lvl="2"/>
            <a:r>
              <a:rPr lang="en-IN" dirty="0" smtClean="0"/>
              <a:t>List your educational credentials</a:t>
            </a:r>
          </a:p>
          <a:p>
            <a:pPr lvl="2"/>
            <a:r>
              <a:rPr lang="en-IN" dirty="0" smtClean="0"/>
              <a:t>Extra-curricular achievements</a:t>
            </a:r>
          </a:p>
          <a:p>
            <a:pPr lvl="2"/>
            <a:r>
              <a:rPr lang="en-IN" dirty="0" smtClean="0"/>
              <a:t>Strengths</a:t>
            </a:r>
          </a:p>
          <a:p>
            <a:pPr lvl="2"/>
            <a:r>
              <a:rPr lang="en-IN" dirty="0" smtClean="0"/>
              <a:t>Weaknesses</a:t>
            </a:r>
          </a:p>
          <a:p>
            <a:pPr lvl="2"/>
            <a:r>
              <a:rPr lang="en-IN" dirty="0" smtClean="0"/>
              <a:t>Aptitude</a:t>
            </a:r>
          </a:p>
          <a:p>
            <a:pPr lvl="2"/>
            <a:r>
              <a:rPr lang="en-IN" dirty="0" smtClean="0"/>
              <a:t>Interests</a:t>
            </a:r>
          </a:p>
          <a:p>
            <a:r>
              <a:rPr lang="en-IN" dirty="0" smtClean="0"/>
              <a:t>Take aptitude/ creativity/ personality tests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To Do: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List three things you can do before you graduate that’ll make you more valuable to the employers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What employers look for: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Team spirit</a:t>
            </a:r>
          </a:p>
          <a:p>
            <a:r>
              <a:rPr lang="en-IN" dirty="0" smtClean="0"/>
              <a:t>Leadership</a:t>
            </a:r>
          </a:p>
          <a:p>
            <a:r>
              <a:rPr lang="en-IN" dirty="0" smtClean="0"/>
              <a:t>Versatility</a:t>
            </a:r>
          </a:p>
          <a:p>
            <a:r>
              <a:rPr lang="en-IN" dirty="0" smtClean="0"/>
              <a:t>Diversified skills</a:t>
            </a:r>
          </a:p>
          <a:p>
            <a:r>
              <a:rPr lang="en-IN" dirty="0" smtClean="0"/>
              <a:t>Varied job experience</a:t>
            </a:r>
          </a:p>
          <a:p>
            <a:r>
              <a:rPr lang="en-IN" dirty="0" smtClean="0"/>
              <a:t>Sensitivity to intercultural differences</a:t>
            </a:r>
          </a:p>
          <a:p>
            <a:r>
              <a:rPr lang="en-IN" dirty="0" smtClean="0"/>
              <a:t>Sound understanding of national and international affairs</a:t>
            </a:r>
          </a:p>
          <a:p>
            <a:r>
              <a:rPr lang="en-IN" dirty="0" smtClean="0"/>
              <a:t>Sound technical knowledge</a:t>
            </a:r>
          </a:p>
          <a:p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 smtClean="0"/>
              <a:t>7 Qualities sought by employers that a Résumé should reflect: 		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en-IN" dirty="0" smtClean="0"/>
              <a:t>Think in terms of results</a:t>
            </a:r>
          </a:p>
          <a:p>
            <a:r>
              <a:rPr lang="en-IN" dirty="0" smtClean="0"/>
              <a:t>Know how to get things done</a:t>
            </a:r>
          </a:p>
          <a:p>
            <a:r>
              <a:rPr lang="en-IN" dirty="0" smtClean="0"/>
              <a:t>Are a well-rounded personality</a:t>
            </a:r>
          </a:p>
          <a:p>
            <a:r>
              <a:rPr lang="en-IN" dirty="0" smtClean="0"/>
              <a:t>Show signs of career progress and professional development</a:t>
            </a:r>
          </a:p>
          <a:p>
            <a:r>
              <a:rPr lang="en-IN" dirty="0" smtClean="0"/>
              <a:t>Have personal standards of excellence</a:t>
            </a:r>
          </a:p>
          <a:p>
            <a:r>
              <a:rPr lang="en-IN" dirty="0" smtClean="0"/>
              <a:t>Are flexible and willing to try new things</a:t>
            </a:r>
          </a:p>
          <a:p>
            <a:r>
              <a:rPr lang="en-IN" dirty="0" smtClean="0"/>
              <a:t>Can communicate effectively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Three Step Résumé Writing Process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8229600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r>
              <a:rPr lang="en-IN" dirty="0" smtClean="0"/>
              <a:t>Analyze the situation</a:t>
            </a:r>
          </a:p>
          <a:p>
            <a:r>
              <a:rPr lang="en-IN" dirty="0" smtClean="0"/>
              <a:t>Keep the purpose in perspective</a:t>
            </a:r>
          </a:p>
          <a:p>
            <a:r>
              <a:rPr lang="en-IN" dirty="0" smtClean="0"/>
              <a:t>Gather information about the industry, the job and the position for which you plan to apply</a:t>
            </a:r>
          </a:p>
          <a:p>
            <a:r>
              <a:rPr lang="en-IN" dirty="0" smtClean="0"/>
              <a:t>Select the right medium</a:t>
            </a:r>
          </a:p>
          <a:p>
            <a:pPr>
              <a:buNone/>
            </a:pPr>
            <a:r>
              <a:rPr lang="en-IN" dirty="0" smtClean="0"/>
              <a:t>	(Scanable, HTML, Traditional)</a:t>
            </a:r>
          </a:p>
          <a:p>
            <a:r>
              <a:rPr lang="en-IN" dirty="0" smtClean="0"/>
              <a:t>Organise the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Write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r>
              <a:rPr lang="en-IN" dirty="0" smtClean="0"/>
              <a:t>Adapt to your audience; align your career objectives with the needs of your target employers</a:t>
            </a:r>
          </a:p>
          <a:p>
            <a:r>
              <a:rPr lang="en-IN" dirty="0" smtClean="0"/>
              <a:t>Glean the information the employer seeks and prune the information to be put in the résumé</a:t>
            </a:r>
          </a:p>
          <a:p>
            <a:r>
              <a:rPr lang="en-IN" dirty="0" smtClean="0"/>
              <a:t>Compose the message keeping in mind the tone of the resume remains professional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Complete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Revise the draft for clarity, accuracy and readability</a:t>
            </a:r>
          </a:p>
          <a:p>
            <a:r>
              <a:rPr lang="en-IN" dirty="0" smtClean="0"/>
              <a:t>Produce the message</a:t>
            </a:r>
          </a:p>
          <a:p>
            <a:r>
              <a:rPr lang="en-IN" dirty="0" smtClean="0"/>
              <a:t>Proofread the résumé</a:t>
            </a:r>
          </a:p>
          <a:p>
            <a:r>
              <a:rPr lang="en-IN" dirty="0" smtClean="0"/>
              <a:t>Remove or tone down the Red Flag Triggers</a:t>
            </a:r>
          </a:p>
          <a:p>
            <a:pPr lvl="1"/>
            <a:r>
              <a:rPr lang="en-IN" dirty="0" smtClean="0"/>
              <a:t>Frequent job changes</a:t>
            </a:r>
          </a:p>
          <a:p>
            <a:pPr lvl="1"/>
            <a:r>
              <a:rPr lang="en-IN" dirty="0" smtClean="0"/>
              <a:t>Gaps in work history</a:t>
            </a:r>
          </a:p>
          <a:p>
            <a:pPr lvl="1"/>
            <a:r>
              <a:rPr lang="en-IN" dirty="0" smtClean="0"/>
              <a:t>Inexperience</a:t>
            </a:r>
          </a:p>
          <a:p>
            <a:pPr lvl="1"/>
            <a:r>
              <a:rPr lang="en-IN" dirty="0" smtClean="0"/>
              <a:t>Over qualification</a:t>
            </a:r>
          </a:p>
          <a:p>
            <a:pPr lvl="1"/>
            <a:r>
              <a:rPr lang="en-IN" dirty="0" smtClean="0"/>
              <a:t>Long term employment with one company</a:t>
            </a:r>
          </a:p>
          <a:p>
            <a:pPr lvl="1"/>
            <a:r>
              <a:rPr lang="en-IN" dirty="0" smtClean="0"/>
              <a:t>Job termination for a cause</a:t>
            </a:r>
          </a:p>
          <a:p>
            <a:pPr lvl="1"/>
            <a:r>
              <a:rPr lang="en-IN" dirty="0" smtClean="0"/>
              <a:t>Criminal record</a:t>
            </a:r>
          </a:p>
          <a:p>
            <a:r>
              <a:rPr lang="en-IN" dirty="0" smtClean="0"/>
              <a:t>Send out the résumé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Etymology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71604" y="2357430"/>
          <a:ext cx="6096000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Résumé faux pas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r>
              <a:rPr lang="en-IN" dirty="0" smtClean="0"/>
              <a:t>Grammatical errors</a:t>
            </a:r>
          </a:p>
          <a:p>
            <a:r>
              <a:rPr lang="en-IN" dirty="0" smtClean="0"/>
              <a:t>Typos</a:t>
            </a:r>
          </a:p>
          <a:p>
            <a:r>
              <a:rPr lang="en-IN" dirty="0" smtClean="0"/>
              <a:t>Copious use of stylistic variations in formatting</a:t>
            </a:r>
          </a:p>
          <a:p>
            <a:r>
              <a:rPr lang="en-IN" dirty="0" smtClean="0"/>
              <a:t>Too many abbreviations</a:t>
            </a:r>
          </a:p>
          <a:p>
            <a:r>
              <a:rPr lang="en-IN" dirty="0" smtClean="0"/>
              <a:t>Little white-space</a:t>
            </a:r>
          </a:p>
          <a:p>
            <a:r>
              <a:rPr lang="en-IN" dirty="0" smtClean="0"/>
              <a:t>Long-windedness</a:t>
            </a:r>
          </a:p>
          <a:p>
            <a:r>
              <a:rPr lang="en-IN" dirty="0" smtClean="0"/>
              <a:t>Pompous</a:t>
            </a:r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Remember: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A résumé should not read like a treasure map, full of minute clues to the whereabouts of your jobs and experience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Styles of Formatting</a:t>
            </a:r>
            <a:endParaRPr lang="en-IN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General tips for writing a Résumé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en-IN" dirty="0" smtClean="0"/>
              <a:t>Don’t work yourself into a panic</a:t>
            </a:r>
          </a:p>
          <a:p>
            <a:r>
              <a:rPr lang="en-IN" dirty="0" smtClean="0"/>
              <a:t>Treat your résumé with the respect it deserves</a:t>
            </a:r>
          </a:p>
          <a:p>
            <a:r>
              <a:rPr lang="en-IN" dirty="0" smtClean="0"/>
              <a:t>Until your interview, you ARE your résumé, so don’t overlook anything important</a:t>
            </a:r>
          </a:p>
          <a:p>
            <a:r>
              <a:rPr lang="en-IN" dirty="0" smtClean="0"/>
              <a:t>Don’t try and whistle-up your résumé in one sitting</a:t>
            </a:r>
          </a:p>
          <a:p>
            <a:r>
              <a:rPr lang="en-IN" dirty="0" smtClean="0"/>
              <a:t>Let it stew, try new phrases/ideas till you find  the perfect one</a:t>
            </a: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/>
              <a:t>General tips for writing a Résumé (...contd.)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r>
              <a:rPr lang="en-IN" dirty="0" smtClean="0"/>
              <a:t>Learn from good models</a:t>
            </a:r>
          </a:p>
          <a:p>
            <a:r>
              <a:rPr lang="en-IN" dirty="0" smtClean="0"/>
              <a:t>Résumé writing is  more art than science</a:t>
            </a:r>
          </a:p>
          <a:p>
            <a:r>
              <a:rPr lang="en-IN" dirty="0" smtClean="0"/>
              <a:t>If you’re stuck, swap writing with your peer</a:t>
            </a:r>
          </a:p>
          <a:p>
            <a:r>
              <a:rPr lang="en-IN" dirty="0" smtClean="0"/>
              <a:t>Keep  your résumé honest: fudging facts is NOT OK e.g. organising a company picnic is not project management</a:t>
            </a:r>
          </a:p>
          <a:p>
            <a:r>
              <a:rPr lang="en-IN" dirty="0" smtClean="0"/>
              <a:t>Translate your past accomplishments into perceived future potential</a:t>
            </a:r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 smtClean="0"/>
              <a:t>General tips for writing a Résumé (...contd.)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en-IN" dirty="0" smtClean="0"/>
              <a:t>Use short, crisp phrases</a:t>
            </a:r>
          </a:p>
          <a:p>
            <a:r>
              <a:rPr lang="en-IN" dirty="0" smtClean="0"/>
              <a:t>Avoid ‘I’ as it may seem self-absorbed or repetitious</a:t>
            </a:r>
          </a:p>
          <a:p>
            <a:r>
              <a:rPr lang="en-IN" dirty="0" smtClean="0"/>
              <a:t>Start your phrases with strong action words e.g. Coached a team to regional playoffs</a:t>
            </a:r>
          </a:p>
          <a:p>
            <a:r>
              <a:rPr lang="en-IN" dirty="0" smtClean="0"/>
              <a:t>Have a ‘you’ attitude, keep the employer in mind</a:t>
            </a:r>
          </a:p>
          <a:p>
            <a:r>
              <a:rPr lang="en-IN" dirty="0" smtClean="0"/>
              <a:t>Most importantly, give a generous sprinkling of COMMON SENSE </a:t>
            </a:r>
            <a:r>
              <a:rPr lang="en-IN" dirty="0" smtClean="0">
                <a:sym typeface="Wingdings" pitchFamily="2" charset="2"/>
              </a:rPr>
              <a:t>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Elements of a Résumé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en-IN" dirty="0" smtClean="0"/>
              <a:t>Address</a:t>
            </a:r>
          </a:p>
          <a:p>
            <a:r>
              <a:rPr lang="en-IN" dirty="0" smtClean="0"/>
              <a:t>Objective</a:t>
            </a:r>
          </a:p>
          <a:p>
            <a:r>
              <a:rPr lang="en-IN" dirty="0" smtClean="0"/>
              <a:t>Education</a:t>
            </a:r>
          </a:p>
          <a:p>
            <a:r>
              <a:rPr lang="en-IN" dirty="0" smtClean="0"/>
              <a:t>Work Experience</a:t>
            </a:r>
          </a:p>
          <a:p>
            <a:r>
              <a:rPr lang="en-IN" dirty="0" smtClean="0"/>
              <a:t>Activities and Achievements</a:t>
            </a:r>
          </a:p>
          <a:p>
            <a:r>
              <a:rPr lang="en-IN" dirty="0" smtClean="0"/>
              <a:t>Personal Data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Address should include: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Complete name</a:t>
            </a:r>
          </a:p>
          <a:p>
            <a:r>
              <a:rPr lang="en-IN" dirty="0" smtClean="0"/>
              <a:t>Full address and permanent address if needed</a:t>
            </a:r>
          </a:p>
          <a:p>
            <a:r>
              <a:rPr lang="en-IN" dirty="0" smtClean="0"/>
              <a:t>A link to your website</a:t>
            </a:r>
          </a:p>
          <a:p>
            <a:r>
              <a:rPr lang="en-IN" dirty="0" smtClean="0"/>
              <a:t>Contact Details</a:t>
            </a:r>
          </a:p>
          <a:p>
            <a:pPr lvl="1"/>
            <a:r>
              <a:rPr lang="en-IN" dirty="0" smtClean="0"/>
              <a:t>Phone number</a:t>
            </a:r>
          </a:p>
          <a:p>
            <a:pPr lvl="2"/>
            <a:r>
              <a:rPr lang="en-IN" dirty="0" smtClean="0"/>
              <a:t>Landline number</a:t>
            </a:r>
          </a:p>
          <a:p>
            <a:pPr lvl="2"/>
            <a:r>
              <a:rPr lang="en-IN" dirty="0" smtClean="0"/>
              <a:t>Mobile number</a:t>
            </a:r>
          </a:p>
          <a:p>
            <a:pPr lvl="1"/>
            <a:r>
              <a:rPr lang="en-IN" dirty="0" smtClean="0"/>
              <a:t>E-mail 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 word of caution: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/>
          <a:lstStyle/>
          <a:p>
            <a:r>
              <a:rPr lang="en-IN" dirty="0" smtClean="0"/>
              <a:t>Create a professional sounding mail ID</a:t>
            </a:r>
          </a:p>
          <a:p>
            <a:r>
              <a:rPr lang="en-IN" dirty="0" smtClean="0"/>
              <a:t>Do not use Ids like </a:t>
            </a:r>
            <a:r>
              <a:rPr lang="en-IN" dirty="0" smtClean="0">
                <a:hlinkClick r:id="rId3"/>
              </a:rPr>
              <a:t>psychodawg@yahoo.co.in</a:t>
            </a:r>
            <a:r>
              <a:rPr lang="en-IN" dirty="0" smtClean="0"/>
              <a:t> or </a:t>
            </a:r>
            <a:r>
              <a:rPr lang="en-IN" dirty="0" smtClean="0">
                <a:hlinkClick r:id="rId4"/>
              </a:rPr>
              <a:t>gabroojawaan@hotmail.com</a:t>
            </a:r>
            <a:r>
              <a:rPr lang="en-IN" dirty="0" smtClean="0"/>
              <a:t> or </a:t>
            </a:r>
            <a:r>
              <a:rPr lang="en-IN" dirty="0" smtClean="0">
                <a:hlinkClick r:id="rId5"/>
              </a:rPr>
              <a:t>2hot2handle@rediffmail.com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Objective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It tells the reader why you are sending the resume, i.e., what position or type of position you are seeking.</a:t>
            </a: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It should be very brief</a:t>
            </a: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An objective is like the thesis statement of your resume. </a:t>
            </a: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Try to include job title desired, position level, field, industry, and/or company name or a summary of your qualifications.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Conflicting, Confusing Terms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057400"/>
            <a:ext cx="4041648" cy="457200"/>
          </a:xfrm>
        </p:spPr>
        <p:txBody>
          <a:bodyPr/>
          <a:lstStyle/>
          <a:p>
            <a:pPr algn="ctr"/>
            <a:r>
              <a:rPr lang="fr-FR" dirty="0" smtClean="0"/>
              <a:t>Résumé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2057400"/>
            <a:ext cx="4041775" cy="457200"/>
          </a:xfrm>
        </p:spPr>
        <p:txBody>
          <a:bodyPr/>
          <a:lstStyle/>
          <a:p>
            <a:pPr algn="ctr"/>
            <a:r>
              <a:rPr lang="en-IN" dirty="0" smtClean="0"/>
              <a:t>CV: Curriculum Vitae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8596" y="2571744"/>
            <a:ext cx="4040188" cy="3845720"/>
          </a:xfrm>
        </p:spPr>
        <p:txBody>
          <a:bodyPr>
            <a:normAutofit/>
          </a:bodyPr>
          <a:lstStyle/>
          <a:p>
            <a:r>
              <a:rPr lang="en-IN" dirty="0" smtClean="0"/>
              <a:t>Generally used in USA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Gives select information according to the job profile being applied to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Apt for commercial positions, directors, media, audio-visual, creative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2643182"/>
            <a:ext cx="4041775" cy="3845720"/>
          </a:xfrm>
        </p:spPr>
        <p:txBody>
          <a:bodyPr>
            <a:normAutofit/>
          </a:bodyPr>
          <a:lstStyle/>
          <a:p>
            <a:r>
              <a:rPr lang="en-IN" dirty="0" smtClean="0"/>
              <a:t>More popular in Asia, Europe, Africa</a:t>
            </a:r>
          </a:p>
          <a:p>
            <a:r>
              <a:rPr lang="en-IN" dirty="0" smtClean="0"/>
              <a:t>Is a summation of all academic, extra-curricular and work related information throughout </a:t>
            </a:r>
          </a:p>
          <a:p>
            <a:r>
              <a:rPr lang="en-IN" dirty="0" smtClean="0"/>
              <a:t>Apt for academic positions, scientists, doctors, research, technologies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 Bad Example: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IN" dirty="0" smtClean="0"/>
              <a:t>	</a:t>
            </a:r>
          </a:p>
          <a:p>
            <a:pPr marL="514350" indent="-514350">
              <a:buNone/>
            </a:pPr>
            <a:endParaRPr lang="en-IN" dirty="0" smtClean="0"/>
          </a:p>
          <a:p>
            <a:pPr marL="514350" indent="-514350">
              <a:buNone/>
            </a:pPr>
            <a:endParaRPr lang="en-IN" dirty="0" smtClean="0"/>
          </a:p>
          <a:p>
            <a:pPr marL="514350" indent="-514350">
              <a:buNone/>
            </a:pPr>
            <a:r>
              <a:rPr lang="en-IN" dirty="0" smtClean="0"/>
              <a:t>	A fulfilling position that provides ample opportunity for career growth and personal satisfaction.</a:t>
            </a:r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 - Good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0006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100" dirty="0" smtClean="0"/>
              <a:t>“Sales manager position where my skills and experience can be effectively utilized for increased profitability </a:t>
            </a:r>
            <a:r>
              <a:rPr lang="en-US" sz="3100" dirty="0" smtClean="0"/>
              <a:t>by </a:t>
            </a:r>
            <a:r>
              <a:rPr lang="en-US" sz="3100" dirty="0" smtClean="0"/>
              <a:t>developing a dynamic team</a:t>
            </a:r>
            <a:r>
              <a:rPr lang="en-US" sz="3100" dirty="0" smtClean="0"/>
              <a:t>.”</a:t>
            </a:r>
          </a:p>
          <a:p>
            <a:pPr lvl="0"/>
            <a:endParaRPr lang="en-US" sz="3100" dirty="0" smtClean="0"/>
          </a:p>
          <a:p>
            <a:pPr lvl="0"/>
            <a:r>
              <a:rPr lang="en-US" sz="3100" dirty="0" smtClean="0"/>
              <a:t>“Seeking a project management position with leadership responsibilities including problem solving, planning, organizing and managing budgets</a:t>
            </a:r>
            <a:r>
              <a:rPr lang="en-US" sz="3100" dirty="0" smtClean="0"/>
              <a:t>.”</a:t>
            </a:r>
          </a:p>
          <a:p>
            <a:pPr lvl="0"/>
            <a:endParaRPr lang="en-US" sz="3100" dirty="0" smtClean="0"/>
          </a:p>
          <a:p>
            <a:pPr lvl="0"/>
            <a:r>
              <a:rPr lang="en-US" sz="3100" dirty="0" smtClean="0"/>
              <a:t>“Obtain a position as a team-player in a people-oriented organization where I can maximize my customer-service experience in a challenging environment to achieve the corporate goals</a:t>
            </a:r>
            <a:r>
              <a:rPr lang="en-US" sz="3100" dirty="0" smtClean="0"/>
              <a:t>.”</a:t>
            </a:r>
          </a:p>
          <a:p>
            <a:pPr lvl="0"/>
            <a:endParaRPr lang="en-US" sz="3100" dirty="0" smtClean="0"/>
          </a:p>
          <a:p>
            <a:pPr lvl="0"/>
            <a:r>
              <a:rPr lang="en-US" sz="3100" dirty="0" smtClean="0"/>
              <a:t>“Customer care representative position where my customer relations experience can be fully utilized to improve customer satisfaction and enhance the company brand name.”</a:t>
            </a:r>
          </a:p>
          <a:p>
            <a:pPr>
              <a:buNone/>
            </a:pPr>
            <a:r>
              <a:rPr lang="en-US" sz="3100" dirty="0" smtClean="0"/>
              <a:t> </a:t>
            </a:r>
          </a:p>
          <a:p>
            <a:pPr lvl="0"/>
            <a:r>
              <a:rPr lang="en-US" sz="3100" dirty="0" smtClean="0"/>
              <a:t>“Create business strategies and develop existing customer sales, marketing tools and product launching.”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 - Good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“To obtain a </a:t>
            </a:r>
            <a:r>
              <a:rPr lang="en-US" dirty="0" smtClean="0">
                <a:solidFill>
                  <a:schemeClr val="accent5"/>
                </a:solidFill>
                <a:hlinkClick r:id="rId3"/>
              </a:rPr>
              <a:t>human resources management </a:t>
            </a:r>
            <a:r>
              <a:rPr lang="en-US" dirty="0" smtClean="0"/>
              <a:t>position </a:t>
            </a:r>
            <a:r>
              <a:rPr lang="en-US" dirty="0" smtClean="0"/>
              <a:t>where I can effectively utilize my expertise in employee relations and staff recruitment.”</a:t>
            </a:r>
          </a:p>
          <a:p>
            <a:pPr lvl="0"/>
            <a:r>
              <a:rPr lang="en-US" dirty="0" smtClean="0"/>
              <a:t>“Product Marketing position that utilizes my marketing experience and enables me to make a positive contribution to the company.”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“To secure a position that will lead to a lasting working relationship in the field of accounting or bookkeeping.”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/>
              <a:t>“To obtain a position that will enable me to use my strong organizational skills, educational background and ability to work well with people.”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 smtClean="0"/>
              <a:t>Education/ Technical Training/ Academic Preparation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Name and location of each institution</a:t>
            </a:r>
          </a:p>
          <a:p>
            <a:r>
              <a:rPr lang="en-IN" dirty="0" smtClean="0"/>
              <a:t>Term of enrolment</a:t>
            </a:r>
          </a:p>
          <a:p>
            <a:r>
              <a:rPr lang="en-IN" dirty="0" smtClean="0"/>
              <a:t>Major and minor fields of study</a:t>
            </a:r>
          </a:p>
          <a:p>
            <a:r>
              <a:rPr lang="en-IN" dirty="0" smtClean="0"/>
              <a:t>Significant skills</a:t>
            </a:r>
          </a:p>
          <a:p>
            <a:r>
              <a:rPr lang="en-IN" dirty="0" smtClean="0"/>
              <a:t>Abilities developed in course work</a:t>
            </a:r>
          </a:p>
          <a:p>
            <a:r>
              <a:rPr lang="en-IN" dirty="0" smtClean="0"/>
              <a:t>Degrees/ certificates earned</a:t>
            </a:r>
          </a:p>
          <a:p>
            <a:r>
              <a:rPr lang="en-IN" dirty="0" smtClean="0"/>
              <a:t>Expected date of completion of the course</a:t>
            </a:r>
          </a:p>
          <a:p>
            <a:r>
              <a:rPr lang="en-IN" dirty="0" smtClean="0"/>
              <a:t>Off-campus training</a:t>
            </a:r>
          </a:p>
          <a:p>
            <a:r>
              <a:rPr lang="en-IN" dirty="0" smtClean="0"/>
              <a:t>Seminars attended</a:t>
            </a:r>
          </a:p>
          <a:p>
            <a:r>
              <a:rPr lang="en-IN" dirty="0" smtClean="0"/>
              <a:t>Certificates received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 smtClean="0"/>
              <a:t>Work Experience/ skills/ accomplishments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en-IN" dirty="0" smtClean="0"/>
              <a:t>Don’t glamorise</a:t>
            </a:r>
          </a:p>
          <a:p>
            <a:r>
              <a:rPr lang="en-IN" dirty="0" smtClean="0"/>
              <a:t>Use the reverse chronological order</a:t>
            </a:r>
          </a:p>
          <a:p>
            <a:r>
              <a:rPr lang="en-IN" dirty="0" smtClean="0"/>
              <a:t>Give a functional title of your last post</a:t>
            </a:r>
          </a:p>
          <a:p>
            <a:r>
              <a:rPr lang="en-IN" dirty="0" smtClean="0"/>
              <a:t>Group special skills, if any, separately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Activities and Achievements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List volunteer activities</a:t>
            </a:r>
          </a:p>
          <a:p>
            <a:r>
              <a:rPr lang="en-IN" dirty="0" smtClean="0"/>
              <a:t>List projects done that require</a:t>
            </a:r>
          </a:p>
          <a:p>
            <a:pPr lvl="1"/>
            <a:r>
              <a:rPr lang="en-IN" dirty="0" smtClean="0"/>
              <a:t> Teamwork, organization, leadership skills</a:t>
            </a:r>
          </a:p>
          <a:p>
            <a:r>
              <a:rPr lang="en-IN" dirty="0" smtClean="0"/>
              <a:t>Speaking, writing , tutoring experience</a:t>
            </a:r>
          </a:p>
          <a:p>
            <a:r>
              <a:rPr lang="en-IN" dirty="0" smtClean="0"/>
              <a:t>Participation in athletics</a:t>
            </a:r>
          </a:p>
          <a:p>
            <a:r>
              <a:rPr lang="en-IN" dirty="0" smtClean="0"/>
              <a:t>Creative projects</a:t>
            </a:r>
          </a:p>
          <a:p>
            <a:r>
              <a:rPr lang="en-IN" dirty="0" smtClean="0"/>
              <a:t>Fundraising activities</a:t>
            </a:r>
          </a:p>
          <a:p>
            <a:r>
              <a:rPr lang="en-IN" dirty="0" smtClean="0"/>
              <a:t>Community service activities</a:t>
            </a:r>
          </a:p>
          <a:p>
            <a:r>
              <a:rPr lang="en-IN" dirty="0" smtClean="0"/>
              <a:t>Politico-religious organisations may trigger the red flag, so use your judgement</a:t>
            </a:r>
          </a:p>
          <a:p>
            <a:r>
              <a:rPr lang="en-IN" dirty="0" smtClean="0"/>
              <a:t>Any awards won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dirty="0" smtClean="0"/>
              <a:t>Activities and Achievements (...contd.)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Classify activities if they are diverse as: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college activities</a:t>
            </a:r>
          </a:p>
          <a:p>
            <a:r>
              <a:rPr lang="en-IN" dirty="0" smtClean="0"/>
              <a:t>community service</a:t>
            </a:r>
          </a:p>
          <a:p>
            <a:r>
              <a:rPr lang="en-IN" dirty="0" smtClean="0"/>
              <a:t>Professional associations</a:t>
            </a:r>
          </a:p>
          <a:p>
            <a:r>
              <a:rPr lang="en-IN" dirty="0" smtClean="0"/>
              <a:t>Seminars and workshops</a:t>
            </a:r>
          </a:p>
          <a:p>
            <a:r>
              <a:rPr lang="en-IN" dirty="0" smtClean="0"/>
              <a:t>Awards and honours</a:t>
            </a:r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Personal Data Shouldn’t have: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Information like:</a:t>
            </a:r>
          </a:p>
          <a:p>
            <a:pPr lvl="1"/>
            <a:r>
              <a:rPr lang="en-IN" dirty="0" smtClean="0"/>
              <a:t>Age</a:t>
            </a:r>
          </a:p>
          <a:p>
            <a:pPr lvl="1"/>
            <a:r>
              <a:rPr lang="en-IN" dirty="0" smtClean="0"/>
              <a:t>Marital status</a:t>
            </a:r>
          </a:p>
          <a:p>
            <a:pPr lvl="1"/>
            <a:r>
              <a:rPr lang="en-IN" dirty="0" smtClean="0"/>
              <a:t>Gender</a:t>
            </a:r>
          </a:p>
          <a:p>
            <a:pPr lvl="1"/>
            <a:r>
              <a:rPr lang="en-IN" dirty="0" smtClean="0"/>
              <a:t>Ethnicity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Arial" charset="0"/>
              </a:rPr>
              <a:t>Religion, religious affiliations, political affiliations</a:t>
            </a:r>
          </a:p>
          <a:p>
            <a:pPr lvl="1">
              <a:buNone/>
            </a:pPr>
            <a:endParaRPr lang="en-IN" dirty="0" smtClean="0"/>
          </a:p>
          <a:p>
            <a:pPr lvl="1">
              <a:buNone/>
            </a:pPr>
            <a:r>
              <a:rPr lang="en-IN" dirty="0" smtClean="0"/>
              <a:t>As these just may trigger some sort of discrimination</a:t>
            </a:r>
          </a:p>
          <a:p>
            <a:pPr lvl="1">
              <a:buNone/>
            </a:pPr>
            <a:endParaRPr lang="en-IN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lvl="1"/>
            <a:endParaRPr lang="en-IN" dirty="0" smtClean="0"/>
          </a:p>
          <a:p>
            <a:pPr lvl="1"/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Personal data    (...........contd.)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The word ‘Résumé’ at the top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Any statement that begins with ‘I’ or ‘My’ 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Reasons for leaving previous job(s) 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Picture of yourself 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Salary Information for previous positions or Salary Expectations 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Reference names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Résumé hits the recycling bin if it’s: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Too long</a:t>
            </a:r>
          </a:p>
          <a:p>
            <a:r>
              <a:rPr lang="en-IN" dirty="0" smtClean="0"/>
              <a:t>Too short or sketchy</a:t>
            </a:r>
          </a:p>
          <a:p>
            <a:r>
              <a:rPr lang="en-IN" dirty="0" smtClean="0"/>
              <a:t>Hard to read (white space, formatting, indentations)</a:t>
            </a:r>
          </a:p>
          <a:p>
            <a:r>
              <a:rPr lang="en-IN" dirty="0" smtClean="0"/>
              <a:t>Wordy</a:t>
            </a:r>
          </a:p>
          <a:p>
            <a:r>
              <a:rPr lang="en-IN" dirty="0" smtClean="0"/>
              <a:t>Too slick</a:t>
            </a:r>
          </a:p>
          <a:p>
            <a:r>
              <a:rPr lang="en-IN" dirty="0" smtClean="0"/>
              <a:t>Amateurish</a:t>
            </a:r>
          </a:p>
          <a:p>
            <a:r>
              <a:rPr lang="en-IN" dirty="0" smtClean="0"/>
              <a:t>Poorly produced (paper quality et al)</a:t>
            </a:r>
          </a:p>
          <a:p>
            <a:r>
              <a:rPr lang="en-IN" dirty="0" smtClean="0"/>
              <a:t>Misspelled and grammatically condemned</a:t>
            </a:r>
          </a:p>
          <a:p>
            <a:r>
              <a:rPr lang="en-IN" dirty="0" smtClean="0"/>
              <a:t>Boastful</a:t>
            </a:r>
          </a:p>
          <a:p>
            <a:r>
              <a:rPr lang="en-IN" dirty="0" smtClean="0"/>
              <a:t>Gimmicky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dirty="0" smtClean="0"/>
              <a:t>  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r>
              <a:rPr lang="en-IN" dirty="0" smtClean="0"/>
              <a:t> 	A Résumé is an account of one’s employment history and qualifications often for presentation to a potential future employer when applying for a job.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Formatting tips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r>
              <a:rPr lang="en-IN" dirty="0" smtClean="0"/>
              <a:t>KISS : keep it short and simple</a:t>
            </a:r>
          </a:p>
          <a:p>
            <a:r>
              <a:rPr lang="en-IN" dirty="0" smtClean="0"/>
              <a:t>Use standard font styles like Arial or Times New Roman</a:t>
            </a:r>
          </a:p>
          <a:p>
            <a:r>
              <a:rPr lang="en-IN" dirty="0" smtClean="0"/>
              <a:t>Use white or off-white paper of good quality</a:t>
            </a:r>
          </a:p>
          <a:p>
            <a:r>
              <a:rPr lang="en-IN" dirty="0" smtClean="0"/>
              <a:t>Avoid using colour</a:t>
            </a:r>
          </a:p>
          <a:p>
            <a:r>
              <a:rPr lang="en-IN" dirty="0" smtClean="0"/>
              <a:t>Remove anything that ‘jumps at you’</a:t>
            </a:r>
          </a:p>
          <a:p>
            <a:r>
              <a:rPr lang="en-IN" dirty="0" smtClean="0"/>
              <a:t>Don’t put your creative drive in over-drive </a:t>
            </a:r>
            <a:r>
              <a:rPr lang="en-IN" dirty="0" smtClean="0">
                <a:sym typeface="Wingdings" pitchFamily="2" charset="2"/>
              </a:rPr>
              <a:t>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Cover Letter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000" dirty="0" smtClean="0"/>
              <a:t>An application/ cover letter is a must because: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143272"/>
          </a:xfrm>
        </p:spPr>
        <p:txBody>
          <a:bodyPr/>
          <a:lstStyle/>
          <a:p>
            <a:r>
              <a:rPr lang="en-IN" dirty="0" smtClean="0"/>
              <a:t>It tells the reader  WHAT you are sending</a:t>
            </a:r>
          </a:p>
          <a:p>
            <a:r>
              <a:rPr lang="en-IN" dirty="0" smtClean="0"/>
              <a:t>It tells the reader  WHY you are sending it</a:t>
            </a:r>
          </a:p>
          <a:p>
            <a:r>
              <a:rPr lang="en-IN" dirty="0" smtClean="0"/>
              <a:t>And it tells HOW the reader will benefit from reading it</a:t>
            </a:r>
            <a:endParaRPr lang="en-IN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Purpose</a:t>
            </a:r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857256"/>
          </a:xfrm>
        </p:spPr>
        <p:txBody>
          <a:bodyPr>
            <a:normAutofit/>
          </a:bodyPr>
          <a:lstStyle/>
          <a:p>
            <a:r>
              <a:rPr lang="en-IN" sz="4000" dirty="0" smtClean="0"/>
              <a:t>Pre-writing Preparation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IN" sz="3000" dirty="0" smtClean="0"/>
          </a:p>
          <a:p>
            <a:r>
              <a:rPr lang="en-IN" sz="3000" dirty="0" smtClean="0"/>
              <a:t>Do your home-work</a:t>
            </a:r>
          </a:p>
          <a:p>
            <a:r>
              <a:rPr lang="en-IN" sz="3000" dirty="0" smtClean="0"/>
              <a:t>Find out about the organisation you are writing in to</a:t>
            </a:r>
          </a:p>
          <a:p>
            <a:r>
              <a:rPr lang="en-IN" sz="3000" dirty="0" smtClean="0"/>
              <a:t>Focus on your audience</a:t>
            </a:r>
          </a:p>
          <a:p>
            <a:r>
              <a:rPr lang="en-IN" sz="3000" dirty="0" smtClean="0"/>
              <a:t>Show how your background and skills fill a specific need the company has</a:t>
            </a:r>
          </a:p>
          <a:p>
            <a:r>
              <a:rPr lang="en-IN" sz="3000" dirty="0" smtClean="0"/>
              <a:t>Find the name, designation, department of the person you’d be writing to</a:t>
            </a:r>
          </a:p>
          <a:p>
            <a:r>
              <a:rPr lang="en-IN" sz="3000" dirty="0" smtClean="0"/>
              <a:t>Avoid using canned phases like ‘To Whom It May Concern’</a:t>
            </a:r>
          </a:p>
          <a:p>
            <a:r>
              <a:rPr lang="en-IN" sz="3000" dirty="0" smtClean="0"/>
              <a:t>Respect reader’s time</a:t>
            </a:r>
          </a:p>
          <a:p>
            <a:r>
              <a:rPr lang="en-IN" sz="3000" dirty="0" smtClean="0"/>
              <a:t>Steer clear of gimmicks</a:t>
            </a:r>
          </a:p>
          <a:p>
            <a:r>
              <a:rPr lang="en-IN" sz="3000" dirty="0" smtClean="0"/>
              <a:t>Keep it short, straight-forward, up-beat, fact-based and professional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 Few Tips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/>
          <a:lstStyle/>
          <a:p>
            <a:r>
              <a:rPr lang="en-IN" dirty="0" smtClean="0"/>
              <a:t>Be specific</a:t>
            </a:r>
          </a:p>
          <a:p>
            <a:r>
              <a:rPr lang="en-IN" dirty="0" smtClean="0"/>
              <a:t>Never volunteer salary information unless asked for</a:t>
            </a:r>
          </a:p>
          <a:p>
            <a:r>
              <a:rPr lang="en-IN" dirty="0" smtClean="0"/>
              <a:t>Keep it short and e-mail letters even shorter</a:t>
            </a:r>
          </a:p>
          <a:p>
            <a:r>
              <a:rPr lang="en-IN" dirty="0" smtClean="0"/>
              <a:t>Show some personality</a:t>
            </a:r>
          </a:p>
          <a:p>
            <a:r>
              <a:rPr lang="en-IN" dirty="0" smtClean="0"/>
              <a:t>Aim for high quality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r>
              <a:rPr lang="en-IN" sz="4000" dirty="0" smtClean="0"/>
              <a:t>Key</a:t>
            </a:r>
            <a:r>
              <a:rPr lang="en-IN" dirty="0" smtClean="0"/>
              <a:t> </a:t>
            </a:r>
            <a:r>
              <a:rPr lang="en-IN" sz="4000" dirty="0" smtClean="0"/>
              <a:t>Points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/>
              <a:t>Para I:  Solicited letters- no special opening</a:t>
            </a:r>
          </a:p>
          <a:p>
            <a:pPr>
              <a:buNone/>
            </a:pPr>
            <a:r>
              <a:rPr lang="en-IN" dirty="0" smtClean="0"/>
              <a:t>		  unsolicited letters- needs to capture the reader’s attention</a:t>
            </a:r>
          </a:p>
          <a:p>
            <a:r>
              <a:rPr lang="en-IN" dirty="0" smtClean="0"/>
              <a:t>State your reason for writing</a:t>
            </a:r>
          </a:p>
          <a:p>
            <a:r>
              <a:rPr lang="en-IN" dirty="0" smtClean="0"/>
              <a:t>Give the receiver a reason to keep reading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Para II: </a:t>
            </a:r>
          </a:p>
          <a:p>
            <a:r>
              <a:rPr lang="en-IN" dirty="0" smtClean="0"/>
              <a:t>Put the strongest selling points here</a:t>
            </a:r>
          </a:p>
          <a:p>
            <a:r>
              <a:rPr lang="en-IN" dirty="0" smtClean="0"/>
              <a:t>Mention what YOU can do for the organisation</a:t>
            </a:r>
          </a:p>
          <a:p>
            <a:r>
              <a:rPr lang="en-IN" dirty="0" smtClean="0"/>
              <a:t>Personal characteristics</a:t>
            </a:r>
          </a:p>
          <a:p>
            <a:r>
              <a:rPr lang="en-IN" dirty="0" smtClean="0"/>
              <a:t>Refer the reader to your Résumé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Para III:</a:t>
            </a:r>
          </a:p>
          <a:p>
            <a:r>
              <a:rPr lang="en-IN" dirty="0" smtClean="0"/>
              <a:t>Ask the reader for a specific action</a:t>
            </a:r>
          </a:p>
          <a:p>
            <a:r>
              <a:rPr lang="en-IN" dirty="0" smtClean="0"/>
              <a:t>Facilitate a reply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IN" sz="4800" dirty="0" smtClean="0"/>
          </a:p>
          <a:p>
            <a:pPr algn="ctr">
              <a:buNone/>
            </a:pPr>
            <a:r>
              <a:rPr lang="en-IN" sz="4800" dirty="0" smtClean="0"/>
              <a:t>Happy Writing!!! </a:t>
            </a:r>
            <a:r>
              <a:rPr lang="en-IN" sz="4800" dirty="0" smtClean="0">
                <a:sym typeface="Wingdings" pitchFamily="2" charset="2"/>
              </a:rPr>
              <a:t></a:t>
            </a:r>
            <a:endParaRPr lang="en-IN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343152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Queries???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Idioms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 cold calls</a:t>
            </a:r>
          </a:p>
          <a:p>
            <a:r>
              <a:rPr lang="en-US" dirty="0" smtClean="0"/>
              <a:t>Copper-bottomed</a:t>
            </a:r>
          </a:p>
          <a:p>
            <a:r>
              <a:rPr lang="en-US" dirty="0" smtClean="0"/>
              <a:t>Corner a market</a:t>
            </a:r>
          </a:p>
          <a:p>
            <a:r>
              <a:rPr lang="en-US" dirty="0" smtClean="0"/>
              <a:t>Do the spadework</a:t>
            </a:r>
          </a:p>
          <a:p>
            <a:r>
              <a:rPr lang="en-US" dirty="0" smtClean="0"/>
              <a:t>In the doldrums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Remember: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No matter how advanced the technology gets, getting in the door still depends on a well written  R</a:t>
            </a:r>
            <a:r>
              <a:rPr lang="fr-FR" dirty="0" smtClean="0"/>
              <a:t>ésumé.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Résumé Unravelled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It’s a summary of important career related information not a paean </a:t>
            </a:r>
          </a:p>
          <a:p>
            <a:r>
              <a:rPr lang="en-IN" dirty="0" smtClean="0"/>
              <a:t>It’s a marketing piece, an advertisement of your unique set of skills, abilities and experience</a:t>
            </a:r>
          </a:p>
          <a:p>
            <a:r>
              <a:rPr lang="en-IN" dirty="0" smtClean="0"/>
              <a:t>It’s more than a simple list of jobs one has held</a:t>
            </a:r>
          </a:p>
          <a:p>
            <a:r>
              <a:rPr lang="en-IN" dirty="0" smtClean="0"/>
              <a:t>It’s like a billboard that shows only that information that shall interest the employer</a:t>
            </a:r>
          </a:p>
          <a:p>
            <a:r>
              <a:rPr lang="en-IN" dirty="0" smtClean="0"/>
              <a:t>Its purpose is to stimulate employer’s interest  and get you an interview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can a Résumé do for you?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en-IN" dirty="0" smtClean="0"/>
              <a:t>It gets you an interview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Enables you to assess your strengths, skills, abilities and experience - thereby preparing you for the interview process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Acts as a reminder of you to the employer/interviewer after you're done being interviewed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Be a basis for the interviewer to justify your hiring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r>
              <a:rPr lang="en-IN" sz="4400" dirty="0" smtClean="0"/>
              <a:t>Résumé Facts and Fallacies</a:t>
            </a:r>
            <a:endParaRPr lang="en-IN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357298"/>
            <a:ext cx="4040188" cy="785818"/>
          </a:xfrm>
        </p:spPr>
        <p:txBody>
          <a:bodyPr/>
          <a:lstStyle/>
          <a:p>
            <a:pPr algn="ctr"/>
            <a:r>
              <a:rPr lang="en-IN" dirty="0" smtClean="0"/>
              <a:t>Fallacy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428737"/>
            <a:ext cx="4041775" cy="571503"/>
          </a:xfrm>
        </p:spPr>
        <p:txBody>
          <a:bodyPr/>
          <a:lstStyle/>
          <a:p>
            <a:pPr algn="ctr"/>
            <a:r>
              <a:rPr lang="en-IN" dirty="0" smtClean="0"/>
              <a:t>Facts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71678"/>
            <a:ext cx="4040188" cy="4500594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The purpose of a résumé is to list ALL your skills and abilities</a:t>
            </a:r>
          </a:p>
          <a:p>
            <a:r>
              <a:rPr lang="en-IN" dirty="0" smtClean="0"/>
              <a:t>A good résumé will get you the job you want</a:t>
            </a:r>
          </a:p>
          <a:p>
            <a:r>
              <a:rPr lang="en-IN" dirty="0" smtClean="0"/>
              <a:t>Your résumé would be read thoroughly and carefully by an interested employer</a:t>
            </a:r>
          </a:p>
          <a:p>
            <a:r>
              <a:rPr lang="en-IN" dirty="0" smtClean="0"/>
              <a:t>The more GOOD information you provide about yourself in your résumé, the better  it is</a:t>
            </a:r>
          </a:p>
          <a:p>
            <a:r>
              <a:rPr lang="en-IN" dirty="0" smtClean="0"/>
              <a:t>If you really want a good résumé, have it prepared by a résumé service</a:t>
            </a:r>
          </a:p>
          <a:p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1678"/>
            <a:ext cx="4041775" cy="428864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The purpose of a résumé is to kindle employer interest and generate an interview</a:t>
            </a:r>
          </a:p>
          <a:p>
            <a:r>
              <a:rPr lang="en-IN" dirty="0" smtClean="0"/>
              <a:t>All a résumé can do is get you in the door</a:t>
            </a:r>
          </a:p>
          <a:p>
            <a:r>
              <a:rPr lang="en-IN" dirty="0" smtClean="0"/>
              <a:t>Your résumé probably has less than 45 seconds to make an impression</a:t>
            </a:r>
          </a:p>
          <a:p>
            <a:r>
              <a:rPr lang="en-IN" dirty="0" smtClean="0"/>
              <a:t>Too much information on a résumé may actually kill the reader’s appetite to know more</a:t>
            </a:r>
          </a:p>
          <a:p>
            <a:r>
              <a:rPr lang="en-IN" dirty="0" smtClean="0"/>
              <a:t>Prepare your own résumé, unless the position is specialised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The Employment Process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9">
      <a:dk1>
        <a:srgbClr val="424456"/>
      </a:dk1>
      <a:lt1>
        <a:srgbClr val="FFFFFF"/>
      </a:lt1>
      <a:dk2>
        <a:srgbClr val="424456"/>
      </a:dk2>
      <a:lt2>
        <a:srgbClr val="DEDEDE"/>
      </a:lt2>
      <a:accent1>
        <a:srgbClr val="6868A5"/>
      </a:accent1>
      <a:accent2>
        <a:srgbClr val="5A2A5B"/>
      </a:accent2>
      <a:accent3>
        <a:srgbClr val="864088"/>
      </a:accent3>
      <a:accent4>
        <a:srgbClr val="3C1C3C"/>
      </a:accent4>
      <a:accent5>
        <a:srgbClr val="1E1E33"/>
      </a:accent5>
      <a:accent6>
        <a:srgbClr val="DBB5DC"/>
      </a:accent6>
      <a:hlink>
        <a:srgbClr val="7D7FB1"/>
      </a:hlink>
      <a:folHlink>
        <a:srgbClr val="5E609C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</TotalTime>
  <Words>1809</Words>
  <Application>Microsoft Office PowerPoint</Application>
  <PresentationFormat>On-screen Show (4:3)</PresentationFormat>
  <Paragraphs>396</Paragraphs>
  <Slides>49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Urban</vt:lpstr>
      <vt:lpstr>Résumé Building</vt:lpstr>
      <vt:lpstr>Etymology</vt:lpstr>
      <vt:lpstr>Conflicting, Confusing Terms</vt:lpstr>
      <vt:lpstr>Definition</vt:lpstr>
      <vt:lpstr>Remember:</vt:lpstr>
      <vt:lpstr>Résumé Unravelled</vt:lpstr>
      <vt:lpstr>What can a Résumé do for you?</vt:lpstr>
      <vt:lpstr>Résumé Facts and Fallacies</vt:lpstr>
      <vt:lpstr>The Employment Process</vt:lpstr>
      <vt:lpstr>Build Toward Career (Make thyself more valuable) </vt:lpstr>
      <vt:lpstr>Build Toward Career       (....cont) Continue to polish and update your skills</vt:lpstr>
      <vt:lpstr>Prewriting Steps</vt:lpstr>
      <vt:lpstr>To Do:</vt:lpstr>
      <vt:lpstr>What employers look for:</vt:lpstr>
      <vt:lpstr>7 Qualities sought by employers that a Résumé should reflect:   </vt:lpstr>
      <vt:lpstr>Three Step Résumé Writing Process</vt:lpstr>
      <vt:lpstr>Plan</vt:lpstr>
      <vt:lpstr>Write</vt:lpstr>
      <vt:lpstr>Complete</vt:lpstr>
      <vt:lpstr>Résumé faux pas</vt:lpstr>
      <vt:lpstr>Remember:</vt:lpstr>
      <vt:lpstr>Styles of Formatting</vt:lpstr>
      <vt:lpstr>General tips for writing a Résumé</vt:lpstr>
      <vt:lpstr>General tips for writing a Résumé (...contd.)</vt:lpstr>
      <vt:lpstr>General tips for writing a Résumé (...contd.)</vt:lpstr>
      <vt:lpstr>Elements of a Résumé</vt:lpstr>
      <vt:lpstr>Address should include:</vt:lpstr>
      <vt:lpstr>A word of caution:</vt:lpstr>
      <vt:lpstr>Objective</vt:lpstr>
      <vt:lpstr>A Bad Example:</vt:lpstr>
      <vt:lpstr>Objective - Good Examples </vt:lpstr>
      <vt:lpstr>Objective - Good Examples </vt:lpstr>
      <vt:lpstr>Education/ Technical Training/ Academic Preparation</vt:lpstr>
      <vt:lpstr>Work Experience/ skills/ accomplishments</vt:lpstr>
      <vt:lpstr>Activities and Achievements</vt:lpstr>
      <vt:lpstr>Activities and Achievements (...contd.)</vt:lpstr>
      <vt:lpstr>Personal Data Shouldn’t have:</vt:lpstr>
      <vt:lpstr>Personal data    (...........contd.)</vt:lpstr>
      <vt:lpstr>Résumé hits the recycling bin if it’s:</vt:lpstr>
      <vt:lpstr>Formatting tips</vt:lpstr>
      <vt:lpstr>Cover Letter</vt:lpstr>
      <vt:lpstr>An application/ cover letter is a must because:</vt:lpstr>
      <vt:lpstr>Purpose</vt:lpstr>
      <vt:lpstr>Pre-writing Preparation</vt:lpstr>
      <vt:lpstr>A Few Tips </vt:lpstr>
      <vt:lpstr>Key Points </vt:lpstr>
      <vt:lpstr>Slide 47</vt:lpstr>
      <vt:lpstr>  Queries???</vt:lpstr>
      <vt:lpstr>Idioms for the 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2010-10-18T20:43:22Z</dcterms:created>
  <dcterms:modified xsi:type="dcterms:W3CDTF">2010-10-19T05:59:57Z</dcterms:modified>
</cp:coreProperties>
</file>