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3"/>
  </p:notesMasterIdLst>
  <p:sldIdLst>
    <p:sldId id="256" r:id="rId2"/>
    <p:sldId id="262" r:id="rId3"/>
    <p:sldId id="264" r:id="rId4"/>
    <p:sldId id="263" r:id="rId5"/>
    <p:sldId id="269" r:id="rId6"/>
    <p:sldId id="266" r:id="rId7"/>
    <p:sldId id="267" r:id="rId8"/>
    <p:sldId id="270" r:id="rId9"/>
    <p:sldId id="265" r:id="rId10"/>
    <p:sldId id="257" r:id="rId11"/>
    <p:sldId id="268" r:id="rId12"/>
    <p:sldId id="273" r:id="rId13"/>
    <p:sldId id="274" r:id="rId14"/>
    <p:sldId id="275" r:id="rId15"/>
    <p:sldId id="276" r:id="rId16"/>
    <p:sldId id="271" r:id="rId17"/>
    <p:sldId id="285" r:id="rId18"/>
    <p:sldId id="303" r:id="rId19"/>
    <p:sldId id="295" r:id="rId20"/>
    <p:sldId id="277" r:id="rId21"/>
    <p:sldId id="278" r:id="rId22"/>
    <p:sldId id="279" r:id="rId23"/>
    <p:sldId id="280" r:id="rId24"/>
    <p:sldId id="286" r:id="rId25"/>
    <p:sldId id="281" r:id="rId26"/>
    <p:sldId id="282" r:id="rId27"/>
    <p:sldId id="284" r:id="rId28"/>
    <p:sldId id="283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6" r:id="rId38"/>
    <p:sldId id="297" r:id="rId39"/>
    <p:sldId id="298" r:id="rId40"/>
    <p:sldId id="299" r:id="rId41"/>
    <p:sldId id="300" r:id="rId42"/>
    <p:sldId id="301" r:id="rId43"/>
    <p:sldId id="306" r:id="rId44"/>
    <p:sldId id="304" r:id="rId45"/>
    <p:sldId id="305" r:id="rId46"/>
    <p:sldId id="307" r:id="rId47"/>
    <p:sldId id="308" r:id="rId48"/>
    <p:sldId id="309" r:id="rId49"/>
    <p:sldId id="310" r:id="rId50"/>
    <p:sldId id="302" r:id="rId51"/>
    <p:sldId id="31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52565-6416-46A4-AA01-6DEBCDE3C464}" type="doc">
      <dgm:prSet loTypeId="urn:microsoft.com/office/officeart/2005/8/layout/vProcess5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IN"/>
        </a:p>
      </dgm:t>
    </dgm:pt>
    <dgm:pt modelId="{84907CAA-637C-4EB4-9F8D-4AA0A46FD794}">
      <dgm:prSet phldrT="[Text]"/>
      <dgm:spPr/>
      <dgm:t>
        <a:bodyPr/>
        <a:lstStyle/>
        <a:p>
          <a:r>
            <a:rPr lang="en-IN" dirty="0" smtClean="0"/>
            <a:t>Latin Resumere                             (to take back)</a:t>
          </a:r>
          <a:endParaRPr lang="en-IN" dirty="0"/>
        </a:p>
      </dgm:t>
    </dgm:pt>
    <dgm:pt modelId="{38D66053-6941-40F3-B7ED-8B56628AAEDC}" type="parTrans" cxnId="{30C1CC4A-5B54-4C7F-BDC8-2E2624A2FE9D}">
      <dgm:prSet/>
      <dgm:spPr/>
      <dgm:t>
        <a:bodyPr/>
        <a:lstStyle/>
        <a:p>
          <a:endParaRPr lang="en-IN"/>
        </a:p>
      </dgm:t>
    </dgm:pt>
    <dgm:pt modelId="{8DD95893-BDC2-415C-9910-437CDD0F64C8}" type="sibTrans" cxnId="{30C1CC4A-5B54-4C7F-BDC8-2E2624A2FE9D}">
      <dgm:prSet/>
      <dgm:spPr/>
      <dgm:t>
        <a:bodyPr/>
        <a:lstStyle/>
        <a:p>
          <a:endParaRPr lang="en-IN"/>
        </a:p>
      </dgm:t>
    </dgm:pt>
    <dgm:pt modelId="{9BB1BD1A-92CF-47A8-B207-805C182C3D24}">
      <dgm:prSet phldrT="[Text]"/>
      <dgm:spPr/>
      <dgm:t>
        <a:bodyPr/>
        <a:lstStyle/>
        <a:p>
          <a:r>
            <a:rPr lang="en-IN" dirty="0" smtClean="0"/>
            <a:t>French </a:t>
          </a:r>
          <a:r>
            <a:rPr lang="fr-FR" dirty="0" smtClean="0"/>
            <a:t>résumé                                 (to summarise)</a:t>
          </a:r>
          <a:endParaRPr lang="en-IN" dirty="0"/>
        </a:p>
      </dgm:t>
    </dgm:pt>
    <dgm:pt modelId="{872C27CC-995A-4D8A-9BE4-7D441243DC40}" type="parTrans" cxnId="{304F3F37-3B8F-4310-843D-87CEC616B2EC}">
      <dgm:prSet/>
      <dgm:spPr/>
      <dgm:t>
        <a:bodyPr/>
        <a:lstStyle/>
        <a:p>
          <a:endParaRPr lang="en-IN"/>
        </a:p>
      </dgm:t>
    </dgm:pt>
    <dgm:pt modelId="{63A1DDCD-7D0C-4D01-90AD-59FB45582E5C}" type="sibTrans" cxnId="{304F3F37-3B8F-4310-843D-87CEC616B2EC}">
      <dgm:prSet/>
      <dgm:spPr/>
      <dgm:t>
        <a:bodyPr/>
        <a:lstStyle/>
        <a:p>
          <a:endParaRPr lang="en-IN"/>
        </a:p>
      </dgm:t>
    </dgm:pt>
    <dgm:pt modelId="{C284E8C5-E8DE-49DD-8652-B7A10EE8C66B}">
      <dgm:prSet phldrT="[Text]"/>
      <dgm:spPr/>
      <dgm:t>
        <a:bodyPr/>
        <a:lstStyle/>
        <a:p>
          <a:r>
            <a:rPr lang="en-IN" dirty="0" smtClean="0"/>
            <a:t>English </a:t>
          </a:r>
          <a:r>
            <a:rPr lang="fr-FR" dirty="0" smtClean="0"/>
            <a:t>résumé                      (appropriated from French)</a:t>
          </a:r>
          <a:endParaRPr lang="en-IN" dirty="0"/>
        </a:p>
      </dgm:t>
    </dgm:pt>
    <dgm:pt modelId="{F26E29B2-5883-4FD1-8144-E8679C305861}" type="sibTrans" cxnId="{D0252E20-67CE-4D52-B280-A897BD7C18CE}">
      <dgm:prSet/>
      <dgm:spPr/>
      <dgm:t>
        <a:bodyPr/>
        <a:lstStyle/>
        <a:p>
          <a:endParaRPr lang="en-IN"/>
        </a:p>
      </dgm:t>
    </dgm:pt>
    <dgm:pt modelId="{B8A79956-FFA9-417D-8774-F753F2FD596C}" type="parTrans" cxnId="{D0252E20-67CE-4D52-B280-A897BD7C18CE}">
      <dgm:prSet/>
      <dgm:spPr/>
      <dgm:t>
        <a:bodyPr/>
        <a:lstStyle/>
        <a:p>
          <a:endParaRPr lang="en-IN"/>
        </a:p>
      </dgm:t>
    </dgm:pt>
    <dgm:pt modelId="{1C8D4E66-D418-4428-A148-7C2B6C3D9B96}" type="pres">
      <dgm:prSet presAssocID="{96352565-6416-46A4-AA01-6DEBCDE3C4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59766F9-C5BE-43B1-A9AF-F4D7B5395A01}" type="pres">
      <dgm:prSet presAssocID="{96352565-6416-46A4-AA01-6DEBCDE3C464}" presName="dummyMaxCanvas" presStyleCnt="0">
        <dgm:presLayoutVars/>
      </dgm:prSet>
      <dgm:spPr/>
    </dgm:pt>
    <dgm:pt modelId="{B4F84384-0154-4BF7-A9DF-3C3581F26CDA}" type="pres">
      <dgm:prSet presAssocID="{96352565-6416-46A4-AA01-6DEBCDE3C46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CBA423F-C095-4B64-A068-85FD1CB14453}" type="pres">
      <dgm:prSet presAssocID="{96352565-6416-46A4-AA01-6DEBCDE3C46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89F71C6-CA9C-4E9E-A6EF-7369359B4E07}" type="pres">
      <dgm:prSet presAssocID="{96352565-6416-46A4-AA01-6DEBCDE3C46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DABB470-7EC3-4B57-A98B-195FCE79ECED}" type="pres">
      <dgm:prSet presAssocID="{96352565-6416-46A4-AA01-6DEBCDE3C46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65C283-DA7E-4A33-976B-C635C3789549}" type="pres">
      <dgm:prSet presAssocID="{96352565-6416-46A4-AA01-6DEBCDE3C46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BA34A6B-CD65-43B2-87B3-CA37D3BC3E13}" type="pres">
      <dgm:prSet presAssocID="{96352565-6416-46A4-AA01-6DEBCDE3C46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0F88B18-FF90-4EA6-9585-52E34300B16A}" type="pres">
      <dgm:prSet presAssocID="{96352565-6416-46A4-AA01-6DEBCDE3C46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45DD16-6BD5-4091-A988-CAA72572A0BA}" type="pres">
      <dgm:prSet presAssocID="{96352565-6416-46A4-AA01-6DEBCDE3C46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5D4EBA0-F1B3-4E51-BBE4-3DA541532E06}" type="presOf" srcId="{C284E8C5-E8DE-49DD-8652-B7A10EE8C66B}" destId="{0B45DD16-6BD5-4091-A988-CAA72572A0BA}" srcOrd="1" destOrd="0" presId="urn:microsoft.com/office/officeart/2005/8/layout/vProcess5"/>
    <dgm:cxn modelId="{AE8264B4-BEF6-4E2F-A87A-7296A24CF169}" type="presOf" srcId="{84907CAA-637C-4EB4-9F8D-4AA0A46FD794}" destId="{FBA34A6B-CD65-43B2-87B3-CA37D3BC3E13}" srcOrd="1" destOrd="0" presId="urn:microsoft.com/office/officeart/2005/8/layout/vProcess5"/>
    <dgm:cxn modelId="{258D6CD6-983A-47B1-B599-BBA19D5A017B}" type="presOf" srcId="{9BB1BD1A-92CF-47A8-B207-805C182C3D24}" destId="{E0F88B18-FF90-4EA6-9585-52E34300B16A}" srcOrd="1" destOrd="0" presId="urn:microsoft.com/office/officeart/2005/8/layout/vProcess5"/>
    <dgm:cxn modelId="{8D272FE8-1F94-4FF3-B816-32CA29E63FC0}" type="presOf" srcId="{8DD95893-BDC2-415C-9910-437CDD0F64C8}" destId="{5DABB470-7EC3-4B57-A98B-195FCE79ECED}" srcOrd="0" destOrd="0" presId="urn:microsoft.com/office/officeart/2005/8/layout/vProcess5"/>
    <dgm:cxn modelId="{D0252E20-67CE-4D52-B280-A897BD7C18CE}" srcId="{96352565-6416-46A4-AA01-6DEBCDE3C464}" destId="{C284E8C5-E8DE-49DD-8652-B7A10EE8C66B}" srcOrd="2" destOrd="0" parTransId="{B8A79956-FFA9-417D-8774-F753F2FD596C}" sibTransId="{F26E29B2-5883-4FD1-8144-E8679C305861}"/>
    <dgm:cxn modelId="{C6B711D2-066C-492A-8AE3-7AF92939114C}" type="presOf" srcId="{84907CAA-637C-4EB4-9F8D-4AA0A46FD794}" destId="{B4F84384-0154-4BF7-A9DF-3C3581F26CDA}" srcOrd="0" destOrd="0" presId="urn:microsoft.com/office/officeart/2005/8/layout/vProcess5"/>
    <dgm:cxn modelId="{FB7E463A-37CB-4947-B721-378829FE9B78}" type="presOf" srcId="{C284E8C5-E8DE-49DD-8652-B7A10EE8C66B}" destId="{989F71C6-CA9C-4E9E-A6EF-7369359B4E07}" srcOrd="0" destOrd="0" presId="urn:microsoft.com/office/officeart/2005/8/layout/vProcess5"/>
    <dgm:cxn modelId="{7E23DED1-20D4-4E14-8C0A-602227FBF834}" type="presOf" srcId="{9BB1BD1A-92CF-47A8-B207-805C182C3D24}" destId="{2CBA423F-C095-4B64-A068-85FD1CB14453}" srcOrd="0" destOrd="0" presId="urn:microsoft.com/office/officeart/2005/8/layout/vProcess5"/>
    <dgm:cxn modelId="{30C1CC4A-5B54-4C7F-BDC8-2E2624A2FE9D}" srcId="{96352565-6416-46A4-AA01-6DEBCDE3C464}" destId="{84907CAA-637C-4EB4-9F8D-4AA0A46FD794}" srcOrd="0" destOrd="0" parTransId="{38D66053-6941-40F3-B7ED-8B56628AAEDC}" sibTransId="{8DD95893-BDC2-415C-9910-437CDD0F64C8}"/>
    <dgm:cxn modelId="{EF8ABDC5-2209-49C1-AC83-F4325CE49A6A}" type="presOf" srcId="{96352565-6416-46A4-AA01-6DEBCDE3C464}" destId="{1C8D4E66-D418-4428-A148-7C2B6C3D9B96}" srcOrd="0" destOrd="0" presId="urn:microsoft.com/office/officeart/2005/8/layout/vProcess5"/>
    <dgm:cxn modelId="{975D095B-B99E-4ABD-929D-1E5217925BD1}" type="presOf" srcId="{63A1DDCD-7D0C-4D01-90AD-59FB45582E5C}" destId="{2A65C283-DA7E-4A33-976B-C635C3789549}" srcOrd="0" destOrd="0" presId="urn:microsoft.com/office/officeart/2005/8/layout/vProcess5"/>
    <dgm:cxn modelId="{304F3F37-3B8F-4310-843D-87CEC616B2EC}" srcId="{96352565-6416-46A4-AA01-6DEBCDE3C464}" destId="{9BB1BD1A-92CF-47A8-B207-805C182C3D24}" srcOrd="1" destOrd="0" parTransId="{872C27CC-995A-4D8A-9BE4-7D441243DC40}" sibTransId="{63A1DDCD-7D0C-4D01-90AD-59FB45582E5C}"/>
    <dgm:cxn modelId="{5DA521D5-B6F0-4633-AC8A-EC834251DABE}" type="presParOf" srcId="{1C8D4E66-D418-4428-A148-7C2B6C3D9B96}" destId="{059766F9-C5BE-43B1-A9AF-F4D7B5395A01}" srcOrd="0" destOrd="0" presId="urn:microsoft.com/office/officeart/2005/8/layout/vProcess5"/>
    <dgm:cxn modelId="{C80D972A-77EF-42F6-8FE3-A407E6322721}" type="presParOf" srcId="{1C8D4E66-D418-4428-A148-7C2B6C3D9B96}" destId="{B4F84384-0154-4BF7-A9DF-3C3581F26CDA}" srcOrd="1" destOrd="0" presId="urn:microsoft.com/office/officeart/2005/8/layout/vProcess5"/>
    <dgm:cxn modelId="{2CD3F60D-A9CE-407E-B9AE-1AFBB6DCE393}" type="presParOf" srcId="{1C8D4E66-D418-4428-A148-7C2B6C3D9B96}" destId="{2CBA423F-C095-4B64-A068-85FD1CB14453}" srcOrd="2" destOrd="0" presId="urn:microsoft.com/office/officeart/2005/8/layout/vProcess5"/>
    <dgm:cxn modelId="{D013174F-86F1-4D4E-87D1-0D2401186C58}" type="presParOf" srcId="{1C8D4E66-D418-4428-A148-7C2B6C3D9B96}" destId="{989F71C6-CA9C-4E9E-A6EF-7369359B4E07}" srcOrd="3" destOrd="0" presId="urn:microsoft.com/office/officeart/2005/8/layout/vProcess5"/>
    <dgm:cxn modelId="{CAABD5DD-024B-4935-96D8-9917236CE84A}" type="presParOf" srcId="{1C8D4E66-D418-4428-A148-7C2B6C3D9B96}" destId="{5DABB470-7EC3-4B57-A98B-195FCE79ECED}" srcOrd="4" destOrd="0" presId="urn:microsoft.com/office/officeart/2005/8/layout/vProcess5"/>
    <dgm:cxn modelId="{8792A22F-DE1A-4841-A16A-89D94FED0DDA}" type="presParOf" srcId="{1C8D4E66-D418-4428-A148-7C2B6C3D9B96}" destId="{2A65C283-DA7E-4A33-976B-C635C3789549}" srcOrd="5" destOrd="0" presId="urn:microsoft.com/office/officeart/2005/8/layout/vProcess5"/>
    <dgm:cxn modelId="{3DEB69EF-3D2B-4BE3-9695-DBF0A990CAA4}" type="presParOf" srcId="{1C8D4E66-D418-4428-A148-7C2B6C3D9B96}" destId="{FBA34A6B-CD65-43B2-87B3-CA37D3BC3E13}" srcOrd="6" destOrd="0" presId="urn:microsoft.com/office/officeart/2005/8/layout/vProcess5"/>
    <dgm:cxn modelId="{1D6AC090-FB6B-4AA0-A3CF-0DA0D5034D57}" type="presParOf" srcId="{1C8D4E66-D418-4428-A148-7C2B6C3D9B96}" destId="{E0F88B18-FF90-4EA6-9585-52E34300B16A}" srcOrd="7" destOrd="0" presId="urn:microsoft.com/office/officeart/2005/8/layout/vProcess5"/>
    <dgm:cxn modelId="{2456EE09-FC44-4417-9BE0-D50AA250A4B3}" type="presParOf" srcId="{1C8D4E66-D418-4428-A148-7C2B6C3D9B96}" destId="{0B45DD16-6BD5-4091-A988-CAA72572A0BA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3FF2C-470A-4906-81CF-A10D08BF31F2}" type="doc">
      <dgm:prSet loTypeId="urn:microsoft.com/office/officeart/2005/8/layout/cycle2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IN"/>
        </a:p>
      </dgm:t>
    </dgm:pt>
    <dgm:pt modelId="{1DB72F4E-8C90-4C34-8AD6-27076F58CACE}">
      <dgm:prSet phldrT="[Text]"/>
      <dgm:spPr/>
      <dgm:t>
        <a:bodyPr/>
        <a:lstStyle/>
        <a:p>
          <a:r>
            <a:rPr lang="en-IN" dirty="0" smtClean="0"/>
            <a:t>Build Toward Career</a:t>
          </a:r>
          <a:endParaRPr lang="en-IN" dirty="0"/>
        </a:p>
      </dgm:t>
    </dgm:pt>
    <dgm:pt modelId="{A7C548B1-6A9C-4556-94CD-8DB4A1459D60}" type="parTrans" cxnId="{8B1942BE-8768-45DF-8EDE-D5BD95A64D54}">
      <dgm:prSet/>
      <dgm:spPr/>
      <dgm:t>
        <a:bodyPr/>
        <a:lstStyle/>
        <a:p>
          <a:endParaRPr lang="en-IN"/>
        </a:p>
      </dgm:t>
    </dgm:pt>
    <dgm:pt modelId="{AD6BBF1A-D52B-4891-9ADD-95FAF1ADE062}" type="sibTrans" cxnId="{8B1942BE-8768-45DF-8EDE-D5BD95A64D54}">
      <dgm:prSet/>
      <dgm:spPr/>
      <dgm:t>
        <a:bodyPr/>
        <a:lstStyle/>
        <a:p>
          <a:endParaRPr lang="en-IN"/>
        </a:p>
      </dgm:t>
    </dgm:pt>
    <dgm:pt modelId="{66E7C7C4-FA4E-4D81-9804-827AC855CC89}">
      <dgm:prSet phldrT="[Text]"/>
      <dgm:spPr/>
      <dgm:t>
        <a:bodyPr/>
        <a:lstStyle/>
        <a:p>
          <a:r>
            <a:rPr lang="en-IN" dirty="0" smtClean="0"/>
            <a:t>Prepare Résumé</a:t>
          </a:r>
          <a:endParaRPr lang="en-IN" dirty="0"/>
        </a:p>
      </dgm:t>
    </dgm:pt>
    <dgm:pt modelId="{2F73D854-38F4-44AA-A813-B1919688E60D}" type="parTrans" cxnId="{09EC883F-83D2-4862-BFCC-076110F57B55}">
      <dgm:prSet/>
      <dgm:spPr/>
      <dgm:t>
        <a:bodyPr/>
        <a:lstStyle/>
        <a:p>
          <a:endParaRPr lang="en-IN"/>
        </a:p>
      </dgm:t>
    </dgm:pt>
    <dgm:pt modelId="{6D193409-7798-45A7-90A6-161CA7249853}" type="sibTrans" cxnId="{09EC883F-83D2-4862-BFCC-076110F57B55}">
      <dgm:prSet/>
      <dgm:spPr/>
      <dgm:t>
        <a:bodyPr/>
        <a:lstStyle/>
        <a:p>
          <a:endParaRPr lang="en-IN"/>
        </a:p>
      </dgm:t>
    </dgm:pt>
    <dgm:pt modelId="{C8964772-006D-409D-9525-A32EEDB78A01}">
      <dgm:prSet phldrT="[Text]"/>
      <dgm:spPr/>
      <dgm:t>
        <a:bodyPr/>
        <a:lstStyle/>
        <a:p>
          <a:r>
            <a:rPr lang="en-IN" dirty="0" smtClean="0"/>
            <a:t>Understand Interview Process</a:t>
          </a:r>
          <a:endParaRPr lang="en-IN" dirty="0"/>
        </a:p>
      </dgm:t>
    </dgm:pt>
    <dgm:pt modelId="{1DF7A46A-E5B1-4559-B6B6-C167B5E5D0B5}" type="parTrans" cxnId="{23559BED-F1FB-4921-8CF9-81E45B372636}">
      <dgm:prSet/>
      <dgm:spPr/>
      <dgm:t>
        <a:bodyPr/>
        <a:lstStyle/>
        <a:p>
          <a:endParaRPr lang="en-IN"/>
        </a:p>
      </dgm:t>
    </dgm:pt>
    <dgm:pt modelId="{DE643F96-779A-4F4E-8207-1A58F940AECB}" type="sibTrans" cxnId="{23559BED-F1FB-4921-8CF9-81E45B372636}">
      <dgm:prSet/>
      <dgm:spPr/>
      <dgm:t>
        <a:bodyPr/>
        <a:lstStyle/>
        <a:p>
          <a:endParaRPr lang="en-IN"/>
        </a:p>
      </dgm:t>
    </dgm:pt>
    <dgm:pt modelId="{728C0C06-FDF6-4475-B0AD-9B5032F1D5E5}">
      <dgm:prSet phldrT="[Text]"/>
      <dgm:spPr/>
      <dgm:t>
        <a:bodyPr/>
        <a:lstStyle/>
        <a:p>
          <a:r>
            <a:rPr lang="en-IN" dirty="0" smtClean="0"/>
            <a:t>Participate in Interview</a:t>
          </a:r>
          <a:endParaRPr lang="en-IN" dirty="0"/>
        </a:p>
      </dgm:t>
    </dgm:pt>
    <dgm:pt modelId="{51ACFE83-0C2A-4F7D-B9C0-D1ECE01A7982}" type="parTrans" cxnId="{004B144E-6DB4-4F50-A9FB-922B6F76A14B}">
      <dgm:prSet/>
      <dgm:spPr/>
      <dgm:t>
        <a:bodyPr/>
        <a:lstStyle/>
        <a:p>
          <a:endParaRPr lang="en-IN"/>
        </a:p>
      </dgm:t>
    </dgm:pt>
    <dgm:pt modelId="{2EA39ACF-5FB0-49AC-8999-4AE97E6A9756}" type="sibTrans" cxnId="{004B144E-6DB4-4F50-A9FB-922B6F76A14B}">
      <dgm:prSet/>
      <dgm:spPr/>
      <dgm:t>
        <a:bodyPr/>
        <a:lstStyle/>
        <a:p>
          <a:endParaRPr lang="en-IN"/>
        </a:p>
      </dgm:t>
    </dgm:pt>
    <dgm:pt modelId="{2CBC91BD-AEE2-414D-BAB8-1A04D075B986}">
      <dgm:prSet phldrT="[Text]"/>
      <dgm:spPr/>
      <dgm:t>
        <a:bodyPr/>
        <a:lstStyle/>
        <a:p>
          <a:r>
            <a:rPr lang="en-IN" dirty="0" smtClean="0"/>
            <a:t>Follow-up and Accept Offer</a:t>
          </a:r>
          <a:endParaRPr lang="en-IN" dirty="0"/>
        </a:p>
      </dgm:t>
    </dgm:pt>
    <dgm:pt modelId="{279792CD-9262-41B1-9741-1EC30F3EA902}" type="parTrans" cxnId="{DA4DCD4F-EB6C-432B-83AB-5096F5F251C4}">
      <dgm:prSet/>
      <dgm:spPr/>
      <dgm:t>
        <a:bodyPr/>
        <a:lstStyle/>
        <a:p>
          <a:endParaRPr lang="en-IN"/>
        </a:p>
      </dgm:t>
    </dgm:pt>
    <dgm:pt modelId="{C9EAEA3D-32CB-45A4-8FC4-21018294D023}" type="sibTrans" cxnId="{DA4DCD4F-EB6C-432B-83AB-5096F5F251C4}">
      <dgm:prSet/>
      <dgm:spPr/>
      <dgm:t>
        <a:bodyPr/>
        <a:lstStyle/>
        <a:p>
          <a:endParaRPr lang="en-IN"/>
        </a:p>
      </dgm:t>
    </dgm:pt>
    <dgm:pt modelId="{B7454020-0F6D-4B30-8724-BC9D9957ABE0}">
      <dgm:prSet phldrT="[Text]"/>
      <dgm:spPr/>
      <dgm:t>
        <a:bodyPr/>
        <a:lstStyle/>
        <a:p>
          <a:r>
            <a:rPr lang="en-IN" dirty="0" smtClean="0"/>
            <a:t>Prepare for Interview</a:t>
          </a:r>
          <a:endParaRPr lang="en-IN" dirty="0"/>
        </a:p>
      </dgm:t>
    </dgm:pt>
    <dgm:pt modelId="{5DBD1295-DF9C-4A82-961F-C69CBE81DAD9}" type="parTrans" cxnId="{F468F4C6-88D7-4135-A25D-4FAFE95D4B78}">
      <dgm:prSet/>
      <dgm:spPr/>
      <dgm:t>
        <a:bodyPr/>
        <a:lstStyle/>
        <a:p>
          <a:endParaRPr lang="en-IN"/>
        </a:p>
      </dgm:t>
    </dgm:pt>
    <dgm:pt modelId="{4CB0F408-4452-4218-80F2-FC0E52DB758B}" type="sibTrans" cxnId="{F468F4C6-88D7-4135-A25D-4FAFE95D4B78}">
      <dgm:prSet/>
      <dgm:spPr/>
      <dgm:t>
        <a:bodyPr/>
        <a:lstStyle/>
        <a:p>
          <a:endParaRPr lang="en-IN"/>
        </a:p>
      </dgm:t>
    </dgm:pt>
    <dgm:pt modelId="{F2CB0464-B689-4A8C-8267-E0E77A6567FB}" type="pres">
      <dgm:prSet presAssocID="{FF53FF2C-470A-4906-81CF-A10D08BF31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9856893-DC2A-4340-855E-3D01CEF38EFD}" type="pres">
      <dgm:prSet presAssocID="{1DB72F4E-8C90-4C34-8AD6-27076F58CAC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D599068-2C77-4A27-85DD-1A6C1448FC05}" type="pres">
      <dgm:prSet presAssocID="{AD6BBF1A-D52B-4891-9ADD-95FAF1ADE062}" presName="sibTrans" presStyleLbl="sibTrans2D1" presStyleIdx="0" presStyleCnt="6"/>
      <dgm:spPr/>
      <dgm:t>
        <a:bodyPr/>
        <a:lstStyle/>
        <a:p>
          <a:endParaRPr lang="en-IN"/>
        </a:p>
      </dgm:t>
    </dgm:pt>
    <dgm:pt modelId="{EF4BBB02-45B0-4903-BAC1-DFA1BC5D981F}" type="pres">
      <dgm:prSet presAssocID="{AD6BBF1A-D52B-4891-9ADD-95FAF1ADE062}" presName="connectorText" presStyleLbl="sibTrans2D1" presStyleIdx="0" presStyleCnt="6"/>
      <dgm:spPr/>
      <dgm:t>
        <a:bodyPr/>
        <a:lstStyle/>
        <a:p>
          <a:endParaRPr lang="en-IN"/>
        </a:p>
      </dgm:t>
    </dgm:pt>
    <dgm:pt modelId="{4044C630-5553-496B-9642-6FB1460E06EF}" type="pres">
      <dgm:prSet presAssocID="{66E7C7C4-FA4E-4D81-9804-827AC855CC89}" presName="node" presStyleLbl="node1" presStyleIdx="1" presStyleCnt="6" custScaleX="100340" custRadScaleRad="108815" custRadScaleInc="780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01C72F-2C2B-4920-B881-46D5AE3465F4}" type="pres">
      <dgm:prSet presAssocID="{6D193409-7798-45A7-90A6-161CA7249853}" presName="sibTrans" presStyleLbl="sibTrans2D1" presStyleIdx="1" presStyleCnt="6" custLinFactX="1950" custLinFactNeighborX="100000" custLinFactNeighborY="7616"/>
      <dgm:spPr/>
      <dgm:t>
        <a:bodyPr/>
        <a:lstStyle/>
        <a:p>
          <a:endParaRPr lang="en-IN"/>
        </a:p>
      </dgm:t>
    </dgm:pt>
    <dgm:pt modelId="{D1F3EAE5-0C93-4489-B4E0-C97A294BF172}" type="pres">
      <dgm:prSet presAssocID="{6D193409-7798-45A7-90A6-161CA7249853}" presName="connectorText" presStyleLbl="sibTrans2D1" presStyleIdx="1" presStyleCnt="6"/>
      <dgm:spPr/>
      <dgm:t>
        <a:bodyPr/>
        <a:lstStyle/>
        <a:p>
          <a:endParaRPr lang="en-IN"/>
        </a:p>
      </dgm:t>
    </dgm:pt>
    <dgm:pt modelId="{F53B78E6-715D-4756-9A16-F44D33CA8B8F}" type="pres">
      <dgm:prSet presAssocID="{C8964772-006D-409D-9525-A32EEDB78A01}" presName="node" presStyleLbl="node1" presStyleIdx="2" presStyleCnt="6" custRadScaleRad="108195" custRadScaleInc="43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3EDFA2B-3801-4F94-BF48-1830E749BF13}" type="pres">
      <dgm:prSet presAssocID="{DE643F96-779A-4F4E-8207-1A58F940AECB}" presName="sibTrans" presStyleLbl="sibTrans2D1" presStyleIdx="2" presStyleCnt="6"/>
      <dgm:spPr/>
      <dgm:t>
        <a:bodyPr/>
        <a:lstStyle/>
        <a:p>
          <a:endParaRPr lang="en-IN"/>
        </a:p>
      </dgm:t>
    </dgm:pt>
    <dgm:pt modelId="{45BCFD32-75C3-4466-A600-358031EC1C4A}" type="pres">
      <dgm:prSet presAssocID="{DE643F96-779A-4F4E-8207-1A58F940AECB}" presName="connectorText" presStyleLbl="sibTrans2D1" presStyleIdx="2" presStyleCnt="6"/>
      <dgm:spPr/>
      <dgm:t>
        <a:bodyPr/>
        <a:lstStyle/>
        <a:p>
          <a:endParaRPr lang="en-IN"/>
        </a:p>
      </dgm:t>
    </dgm:pt>
    <dgm:pt modelId="{47671286-8015-4A9A-934C-882EB4500902}" type="pres">
      <dgm:prSet presAssocID="{B7454020-0F6D-4B30-8724-BC9D9957AB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828AFC-4FD9-4349-A711-2AA2F63A32AE}" type="pres">
      <dgm:prSet presAssocID="{4CB0F408-4452-4218-80F2-FC0E52DB758B}" presName="sibTrans" presStyleLbl="sibTrans2D1" presStyleIdx="3" presStyleCnt="6"/>
      <dgm:spPr/>
      <dgm:t>
        <a:bodyPr/>
        <a:lstStyle/>
        <a:p>
          <a:endParaRPr lang="en-IN"/>
        </a:p>
      </dgm:t>
    </dgm:pt>
    <dgm:pt modelId="{7F1BD6CA-2BD3-4BF2-9EB9-1441FDB1F5DD}" type="pres">
      <dgm:prSet presAssocID="{4CB0F408-4452-4218-80F2-FC0E52DB758B}" presName="connectorText" presStyleLbl="sibTrans2D1" presStyleIdx="3" presStyleCnt="6"/>
      <dgm:spPr/>
      <dgm:t>
        <a:bodyPr/>
        <a:lstStyle/>
        <a:p>
          <a:endParaRPr lang="en-IN"/>
        </a:p>
      </dgm:t>
    </dgm:pt>
    <dgm:pt modelId="{3E4D94C9-DE4E-4693-BA11-81132BDE69AE}" type="pres">
      <dgm:prSet presAssocID="{728C0C06-FDF6-4475-B0AD-9B5032F1D5E5}" presName="node" presStyleLbl="node1" presStyleIdx="4" presStyleCnt="6" custRadScaleRad="112888" custRadScaleInc="1504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B5E2557-1A9B-41A2-808E-169BEB14EE85}" type="pres">
      <dgm:prSet presAssocID="{2EA39ACF-5FB0-49AC-8999-4AE97E6A9756}" presName="sibTrans" presStyleLbl="sibTrans2D1" presStyleIdx="4" presStyleCnt="6" custScaleX="97452" custScaleY="100162" custLinFactNeighborX="-70960" custLinFactNeighborY="5035"/>
      <dgm:spPr/>
      <dgm:t>
        <a:bodyPr/>
        <a:lstStyle/>
        <a:p>
          <a:endParaRPr lang="en-IN"/>
        </a:p>
      </dgm:t>
    </dgm:pt>
    <dgm:pt modelId="{12A5A436-F535-4856-AAD1-603CE790E5C4}" type="pres">
      <dgm:prSet presAssocID="{2EA39ACF-5FB0-49AC-8999-4AE97E6A9756}" presName="connectorText" presStyleLbl="sibTrans2D1" presStyleIdx="4" presStyleCnt="6"/>
      <dgm:spPr/>
      <dgm:t>
        <a:bodyPr/>
        <a:lstStyle/>
        <a:p>
          <a:endParaRPr lang="en-IN"/>
        </a:p>
      </dgm:t>
    </dgm:pt>
    <dgm:pt modelId="{425B7B12-B186-4B70-A38C-7643A713ACDA}" type="pres">
      <dgm:prSet presAssocID="{2CBC91BD-AEE2-414D-BAB8-1A04D075B986}" presName="node" presStyleLbl="node1" presStyleIdx="5" presStyleCnt="6" custRadScaleRad="108811" custRadScaleInc="-16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6295B3-D71E-4449-8B7F-073AF4902719}" type="pres">
      <dgm:prSet presAssocID="{C9EAEA3D-32CB-45A4-8FC4-21018294D023}" presName="sibTrans" presStyleLbl="sibTrans2D1" presStyleIdx="5" presStyleCnt="6"/>
      <dgm:spPr/>
      <dgm:t>
        <a:bodyPr/>
        <a:lstStyle/>
        <a:p>
          <a:endParaRPr lang="en-IN"/>
        </a:p>
      </dgm:t>
    </dgm:pt>
    <dgm:pt modelId="{9D54070E-D457-4505-94DE-26DCD5451943}" type="pres">
      <dgm:prSet presAssocID="{C9EAEA3D-32CB-45A4-8FC4-21018294D023}" presName="connectorText" presStyleLbl="sibTrans2D1" presStyleIdx="5" presStyleCnt="6"/>
      <dgm:spPr/>
      <dgm:t>
        <a:bodyPr/>
        <a:lstStyle/>
        <a:p>
          <a:endParaRPr lang="en-IN"/>
        </a:p>
      </dgm:t>
    </dgm:pt>
  </dgm:ptLst>
  <dgm:cxnLst>
    <dgm:cxn modelId="{18C97C01-4F5C-43D5-8824-96F3C77E891E}" type="presOf" srcId="{728C0C06-FDF6-4475-B0AD-9B5032F1D5E5}" destId="{3E4D94C9-DE4E-4693-BA11-81132BDE69AE}" srcOrd="0" destOrd="0" presId="urn:microsoft.com/office/officeart/2005/8/layout/cycle2"/>
    <dgm:cxn modelId="{A060ADA0-63AA-44AA-833A-1B1D31C15E51}" type="presOf" srcId="{66E7C7C4-FA4E-4D81-9804-827AC855CC89}" destId="{4044C630-5553-496B-9642-6FB1460E06EF}" srcOrd="0" destOrd="0" presId="urn:microsoft.com/office/officeart/2005/8/layout/cycle2"/>
    <dgm:cxn modelId="{ABA827CF-6BDF-4C8E-B967-400806EA6F17}" type="presOf" srcId="{6D193409-7798-45A7-90A6-161CA7249853}" destId="{E801C72F-2C2B-4920-B881-46D5AE3465F4}" srcOrd="0" destOrd="0" presId="urn:microsoft.com/office/officeart/2005/8/layout/cycle2"/>
    <dgm:cxn modelId="{A8012546-91CA-445F-A3F7-BF5DBF3C429E}" type="presOf" srcId="{C9EAEA3D-32CB-45A4-8FC4-21018294D023}" destId="{D96295B3-D71E-4449-8B7F-073AF4902719}" srcOrd="0" destOrd="0" presId="urn:microsoft.com/office/officeart/2005/8/layout/cycle2"/>
    <dgm:cxn modelId="{6DA56FFB-8E24-495E-BCA2-96063301F5F0}" type="presOf" srcId="{2CBC91BD-AEE2-414D-BAB8-1A04D075B986}" destId="{425B7B12-B186-4B70-A38C-7643A713ACDA}" srcOrd="0" destOrd="0" presId="urn:microsoft.com/office/officeart/2005/8/layout/cycle2"/>
    <dgm:cxn modelId="{DA4DCD4F-EB6C-432B-83AB-5096F5F251C4}" srcId="{FF53FF2C-470A-4906-81CF-A10D08BF31F2}" destId="{2CBC91BD-AEE2-414D-BAB8-1A04D075B986}" srcOrd="5" destOrd="0" parTransId="{279792CD-9262-41B1-9741-1EC30F3EA902}" sibTransId="{C9EAEA3D-32CB-45A4-8FC4-21018294D023}"/>
    <dgm:cxn modelId="{D4DDA7CF-EBC4-49A1-A044-4437169BEFD8}" type="presOf" srcId="{C8964772-006D-409D-9525-A32EEDB78A01}" destId="{F53B78E6-715D-4756-9A16-F44D33CA8B8F}" srcOrd="0" destOrd="0" presId="urn:microsoft.com/office/officeart/2005/8/layout/cycle2"/>
    <dgm:cxn modelId="{1091561E-C24D-4C37-8569-11FC4DB05D81}" type="presOf" srcId="{1DB72F4E-8C90-4C34-8AD6-27076F58CACE}" destId="{99856893-DC2A-4340-855E-3D01CEF38EFD}" srcOrd="0" destOrd="0" presId="urn:microsoft.com/office/officeart/2005/8/layout/cycle2"/>
    <dgm:cxn modelId="{1146AD36-2EAF-4B86-933A-5B94225CFB81}" type="presOf" srcId="{FF53FF2C-470A-4906-81CF-A10D08BF31F2}" destId="{F2CB0464-B689-4A8C-8267-E0E77A6567FB}" srcOrd="0" destOrd="0" presId="urn:microsoft.com/office/officeart/2005/8/layout/cycle2"/>
    <dgm:cxn modelId="{5EF639C6-1009-4923-8895-2F07EB7EE21F}" type="presOf" srcId="{B7454020-0F6D-4B30-8724-BC9D9957ABE0}" destId="{47671286-8015-4A9A-934C-882EB4500902}" srcOrd="0" destOrd="0" presId="urn:microsoft.com/office/officeart/2005/8/layout/cycle2"/>
    <dgm:cxn modelId="{8D65758A-4615-4A9A-BBFF-C7CA75ABAACE}" type="presOf" srcId="{AD6BBF1A-D52B-4891-9ADD-95FAF1ADE062}" destId="{DD599068-2C77-4A27-85DD-1A6C1448FC05}" srcOrd="0" destOrd="0" presId="urn:microsoft.com/office/officeart/2005/8/layout/cycle2"/>
    <dgm:cxn modelId="{AB7AA7BE-2917-46F2-9592-4ADF061C3398}" type="presOf" srcId="{6D193409-7798-45A7-90A6-161CA7249853}" destId="{D1F3EAE5-0C93-4489-B4E0-C97A294BF172}" srcOrd="1" destOrd="0" presId="urn:microsoft.com/office/officeart/2005/8/layout/cycle2"/>
    <dgm:cxn modelId="{C4432130-D841-4EF9-B197-6683630116AA}" type="presOf" srcId="{4CB0F408-4452-4218-80F2-FC0E52DB758B}" destId="{91828AFC-4FD9-4349-A711-2AA2F63A32AE}" srcOrd="0" destOrd="0" presId="urn:microsoft.com/office/officeart/2005/8/layout/cycle2"/>
    <dgm:cxn modelId="{09EC883F-83D2-4862-BFCC-076110F57B55}" srcId="{FF53FF2C-470A-4906-81CF-A10D08BF31F2}" destId="{66E7C7C4-FA4E-4D81-9804-827AC855CC89}" srcOrd="1" destOrd="0" parTransId="{2F73D854-38F4-44AA-A813-B1919688E60D}" sibTransId="{6D193409-7798-45A7-90A6-161CA7249853}"/>
    <dgm:cxn modelId="{8B1942BE-8768-45DF-8EDE-D5BD95A64D54}" srcId="{FF53FF2C-470A-4906-81CF-A10D08BF31F2}" destId="{1DB72F4E-8C90-4C34-8AD6-27076F58CACE}" srcOrd="0" destOrd="0" parTransId="{A7C548B1-6A9C-4556-94CD-8DB4A1459D60}" sibTransId="{AD6BBF1A-D52B-4891-9ADD-95FAF1ADE062}"/>
    <dgm:cxn modelId="{004B144E-6DB4-4F50-A9FB-922B6F76A14B}" srcId="{FF53FF2C-470A-4906-81CF-A10D08BF31F2}" destId="{728C0C06-FDF6-4475-B0AD-9B5032F1D5E5}" srcOrd="4" destOrd="0" parTransId="{51ACFE83-0C2A-4F7D-B9C0-D1ECE01A7982}" sibTransId="{2EA39ACF-5FB0-49AC-8999-4AE97E6A9756}"/>
    <dgm:cxn modelId="{23559BED-F1FB-4921-8CF9-81E45B372636}" srcId="{FF53FF2C-470A-4906-81CF-A10D08BF31F2}" destId="{C8964772-006D-409D-9525-A32EEDB78A01}" srcOrd="2" destOrd="0" parTransId="{1DF7A46A-E5B1-4559-B6B6-C167B5E5D0B5}" sibTransId="{DE643F96-779A-4F4E-8207-1A58F940AECB}"/>
    <dgm:cxn modelId="{317E3B89-F80E-4B44-A77F-E13CC3390D40}" type="presOf" srcId="{2EA39ACF-5FB0-49AC-8999-4AE97E6A9756}" destId="{4B5E2557-1A9B-41A2-808E-169BEB14EE85}" srcOrd="0" destOrd="0" presId="urn:microsoft.com/office/officeart/2005/8/layout/cycle2"/>
    <dgm:cxn modelId="{9F43E7A4-5332-4535-B17E-A7576A40DF3E}" type="presOf" srcId="{AD6BBF1A-D52B-4891-9ADD-95FAF1ADE062}" destId="{EF4BBB02-45B0-4903-BAC1-DFA1BC5D981F}" srcOrd="1" destOrd="0" presId="urn:microsoft.com/office/officeart/2005/8/layout/cycle2"/>
    <dgm:cxn modelId="{D654A936-4FD6-4ACB-BD9B-341E481905F6}" type="presOf" srcId="{DE643F96-779A-4F4E-8207-1A58F940AECB}" destId="{45BCFD32-75C3-4466-A600-358031EC1C4A}" srcOrd="1" destOrd="0" presId="urn:microsoft.com/office/officeart/2005/8/layout/cycle2"/>
    <dgm:cxn modelId="{380FF615-C99A-495F-BE85-7C15EBB28FC6}" type="presOf" srcId="{C9EAEA3D-32CB-45A4-8FC4-21018294D023}" destId="{9D54070E-D457-4505-94DE-26DCD5451943}" srcOrd="1" destOrd="0" presId="urn:microsoft.com/office/officeart/2005/8/layout/cycle2"/>
    <dgm:cxn modelId="{7FF6C0CD-05B8-4E51-972E-A03E8318D1EF}" type="presOf" srcId="{4CB0F408-4452-4218-80F2-FC0E52DB758B}" destId="{7F1BD6CA-2BD3-4BF2-9EB9-1441FDB1F5DD}" srcOrd="1" destOrd="0" presId="urn:microsoft.com/office/officeart/2005/8/layout/cycle2"/>
    <dgm:cxn modelId="{5A70BA78-280A-4240-A406-584C19A6C096}" type="presOf" srcId="{DE643F96-779A-4F4E-8207-1A58F940AECB}" destId="{A3EDFA2B-3801-4F94-BF48-1830E749BF13}" srcOrd="0" destOrd="0" presId="urn:microsoft.com/office/officeart/2005/8/layout/cycle2"/>
    <dgm:cxn modelId="{F468F4C6-88D7-4135-A25D-4FAFE95D4B78}" srcId="{FF53FF2C-470A-4906-81CF-A10D08BF31F2}" destId="{B7454020-0F6D-4B30-8724-BC9D9957ABE0}" srcOrd="3" destOrd="0" parTransId="{5DBD1295-DF9C-4A82-961F-C69CBE81DAD9}" sibTransId="{4CB0F408-4452-4218-80F2-FC0E52DB758B}"/>
    <dgm:cxn modelId="{0F114F79-3400-4312-B682-F4040F715059}" type="presOf" srcId="{2EA39ACF-5FB0-49AC-8999-4AE97E6A9756}" destId="{12A5A436-F535-4856-AAD1-603CE790E5C4}" srcOrd="1" destOrd="0" presId="urn:microsoft.com/office/officeart/2005/8/layout/cycle2"/>
    <dgm:cxn modelId="{5FC52AB7-0F0E-42E5-9C42-23D56A277ED6}" type="presParOf" srcId="{F2CB0464-B689-4A8C-8267-E0E77A6567FB}" destId="{99856893-DC2A-4340-855E-3D01CEF38EFD}" srcOrd="0" destOrd="0" presId="urn:microsoft.com/office/officeart/2005/8/layout/cycle2"/>
    <dgm:cxn modelId="{08FC7507-D0E9-4935-A181-305A08BFF7F2}" type="presParOf" srcId="{F2CB0464-B689-4A8C-8267-E0E77A6567FB}" destId="{DD599068-2C77-4A27-85DD-1A6C1448FC05}" srcOrd="1" destOrd="0" presId="urn:microsoft.com/office/officeart/2005/8/layout/cycle2"/>
    <dgm:cxn modelId="{1A9E4351-AF2F-4BBD-A8F0-A335F1CA429D}" type="presParOf" srcId="{DD599068-2C77-4A27-85DD-1A6C1448FC05}" destId="{EF4BBB02-45B0-4903-BAC1-DFA1BC5D981F}" srcOrd="0" destOrd="0" presId="urn:microsoft.com/office/officeart/2005/8/layout/cycle2"/>
    <dgm:cxn modelId="{72F0E4BB-F478-4AA3-9BB7-0144C87E03AC}" type="presParOf" srcId="{F2CB0464-B689-4A8C-8267-E0E77A6567FB}" destId="{4044C630-5553-496B-9642-6FB1460E06EF}" srcOrd="2" destOrd="0" presId="urn:microsoft.com/office/officeart/2005/8/layout/cycle2"/>
    <dgm:cxn modelId="{B97D4CAC-1BAA-406A-AA66-794B09EA77A8}" type="presParOf" srcId="{F2CB0464-B689-4A8C-8267-E0E77A6567FB}" destId="{E801C72F-2C2B-4920-B881-46D5AE3465F4}" srcOrd="3" destOrd="0" presId="urn:microsoft.com/office/officeart/2005/8/layout/cycle2"/>
    <dgm:cxn modelId="{4F66AD42-861B-4FB5-A2D5-2339EB7E4561}" type="presParOf" srcId="{E801C72F-2C2B-4920-B881-46D5AE3465F4}" destId="{D1F3EAE5-0C93-4489-B4E0-C97A294BF172}" srcOrd="0" destOrd="0" presId="urn:microsoft.com/office/officeart/2005/8/layout/cycle2"/>
    <dgm:cxn modelId="{91D99DAE-73A7-4518-90E4-BCCC68695058}" type="presParOf" srcId="{F2CB0464-B689-4A8C-8267-E0E77A6567FB}" destId="{F53B78E6-715D-4756-9A16-F44D33CA8B8F}" srcOrd="4" destOrd="0" presId="urn:microsoft.com/office/officeart/2005/8/layout/cycle2"/>
    <dgm:cxn modelId="{A2664580-CADD-4655-B1DB-B7ECF37E4F40}" type="presParOf" srcId="{F2CB0464-B689-4A8C-8267-E0E77A6567FB}" destId="{A3EDFA2B-3801-4F94-BF48-1830E749BF13}" srcOrd="5" destOrd="0" presId="urn:microsoft.com/office/officeart/2005/8/layout/cycle2"/>
    <dgm:cxn modelId="{DB9250A6-D0BC-4C88-B00A-E3FA40AD7B1D}" type="presParOf" srcId="{A3EDFA2B-3801-4F94-BF48-1830E749BF13}" destId="{45BCFD32-75C3-4466-A600-358031EC1C4A}" srcOrd="0" destOrd="0" presId="urn:microsoft.com/office/officeart/2005/8/layout/cycle2"/>
    <dgm:cxn modelId="{EA67EEFC-687B-48BD-80B4-7BB9F8D71FFD}" type="presParOf" srcId="{F2CB0464-B689-4A8C-8267-E0E77A6567FB}" destId="{47671286-8015-4A9A-934C-882EB4500902}" srcOrd="6" destOrd="0" presId="urn:microsoft.com/office/officeart/2005/8/layout/cycle2"/>
    <dgm:cxn modelId="{1C12F4A0-7C83-4A8A-AD44-F917FEEB13D2}" type="presParOf" srcId="{F2CB0464-B689-4A8C-8267-E0E77A6567FB}" destId="{91828AFC-4FD9-4349-A711-2AA2F63A32AE}" srcOrd="7" destOrd="0" presId="urn:microsoft.com/office/officeart/2005/8/layout/cycle2"/>
    <dgm:cxn modelId="{F74A4C5E-9C1F-42C5-8C5F-60A1DB035F39}" type="presParOf" srcId="{91828AFC-4FD9-4349-A711-2AA2F63A32AE}" destId="{7F1BD6CA-2BD3-4BF2-9EB9-1441FDB1F5DD}" srcOrd="0" destOrd="0" presId="urn:microsoft.com/office/officeart/2005/8/layout/cycle2"/>
    <dgm:cxn modelId="{73B3E845-2E23-458A-970C-6036C8F3B4FD}" type="presParOf" srcId="{F2CB0464-B689-4A8C-8267-E0E77A6567FB}" destId="{3E4D94C9-DE4E-4693-BA11-81132BDE69AE}" srcOrd="8" destOrd="0" presId="urn:microsoft.com/office/officeart/2005/8/layout/cycle2"/>
    <dgm:cxn modelId="{6FC88C38-6061-4ED2-8B67-425AC828573D}" type="presParOf" srcId="{F2CB0464-B689-4A8C-8267-E0E77A6567FB}" destId="{4B5E2557-1A9B-41A2-808E-169BEB14EE85}" srcOrd="9" destOrd="0" presId="urn:microsoft.com/office/officeart/2005/8/layout/cycle2"/>
    <dgm:cxn modelId="{0CC7FB0B-064D-4D1B-8BEF-8BCF29A77118}" type="presParOf" srcId="{4B5E2557-1A9B-41A2-808E-169BEB14EE85}" destId="{12A5A436-F535-4856-AAD1-603CE790E5C4}" srcOrd="0" destOrd="0" presId="urn:microsoft.com/office/officeart/2005/8/layout/cycle2"/>
    <dgm:cxn modelId="{56209C92-582B-4E49-BAC8-A99B49D7A97D}" type="presParOf" srcId="{F2CB0464-B689-4A8C-8267-E0E77A6567FB}" destId="{425B7B12-B186-4B70-A38C-7643A713ACDA}" srcOrd="10" destOrd="0" presId="urn:microsoft.com/office/officeart/2005/8/layout/cycle2"/>
    <dgm:cxn modelId="{EF19D897-CB51-41A7-8AB7-D47D02894EFC}" type="presParOf" srcId="{F2CB0464-B689-4A8C-8267-E0E77A6567FB}" destId="{D96295B3-D71E-4449-8B7F-073AF4902719}" srcOrd="11" destOrd="0" presId="urn:microsoft.com/office/officeart/2005/8/layout/cycle2"/>
    <dgm:cxn modelId="{52D00881-5ED5-4057-A529-853625378013}" type="presParOf" srcId="{D96295B3-D71E-4449-8B7F-073AF4902719}" destId="{9D54070E-D457-4505-94DE-26DCD5451943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4B403-42D0-46CC-B7AB-0CB22718CBBB}" type="doc">
      <dgm:prSet loTypeId="urn:microsoft.com/office/officeart/2005/8/layout/chevron1" loCatId="process" qsTypeId="urn:microsoft.com/office/officeart/2005/8/quickstyle/simple1" qsCatId="simple" csTypeId="urn:microsoft.com/office/officeart/2005/8/colors/accent3_5" csCatId="accent3" phldr="1"/>
      <dgm:spPr/>
    </dgm:pt>
    <dgm:pt modelId="{BA96B58F-E04A-4B58-B0C9-518A0E459AAD}">
      <dgm:prSet phldrT="[Text]"/>
      <dgm:spPr/>
      <dgm:t>
        <a:bodyPr/>
        <a:lstStyle/>
        <a:p>
          <a:r>
            <a:rPr lang="en-IN" dirty="0" smtClean="0"/>
            <a:t>Plan</a:t>
          </a:r>
          <a:endParaRPr lang="en-IN" dirty="0"/>
        </a:p>
      </dgm:t>
    </dgm:pt>
    <dgm:pt modelId="{98D04A43-169B-4677-AB7B-041E247BBFC8}" type="parTrans" cxnId="{2F719A48-D1E4-48DA-8E19-2AB7B9A2B7E3}">
      <dgm:prSet/>
      <dgm:spPr/>
      <dgm:t>
        <a:bodyPr/>
        <a:lstStyle/>
        <a:p>
          <a:endParaRPr lang="en-IN"/>
        </a:p>
      </dgm:t>
    </dgm:pt>
    <dgm:pt modelId="{EEFF64B8-0B3F-40E6-8988-8478A2ADE331}" type="sibTrans" cxnId="{2F719A48-D1E4-48DA-8E19-2AB7B9A2B7E3}">
      <dgm:prSet/>
      <dgm:spPr/>
      <dgm:t>
        <a:bodyPr/>
        <a:lstStyle/>
        <a:p>
          <a:endParaRPr lang="en-IN"/>
        </a:p>
      </dgm:t>
    </dgm:pt>
    <dgm:pt modelId="{331EAB3C-BDFB-4367-9B1C-2EE5794DC158}">
      <dgm:prSet phldrT="[Text]"/>
      <dgm:spPr/>
      <dgm:t>
        <a:bodyPr/>
        <a:lstStyle/>
        <a:p>
          <a:r>
            <a:rPr lang="en-IN" dirty="0" smtClean="0"/>
            <a:t>Write</a:t>
          </a:r>
          <a:endParaRPr lang="en-IN" dirty="0"/>
        </a:p>
      </dgm:t>
    </dgm:pt>
    <dgm:pt modelId="{6EA6BB2A-9FE5-422D-88C1-093BCCEE34E2}" type="parTrans" cxnId="{90D33E7E-9222-422E-BF7B-F238410BE589}">
      <dgm:prSet/>
      <dgm:spPr/>
      <dgm:t>
        <a:bodyPr/>
        <a:lstStyle/>
        <a:p>
          <a:endParaRPr lang="en-IN"/>
        </a:p>
      </dgm:t>
    </dgm:pt>
    <dgm:pt modelId="{74877359-8DFA-4733-9817-27A475BD2C79}" type="sibTrans" cxnId="{90D33E7E-9222-422E-BF7B-F238410BE589}">
      <dgm:prSet/>
      <dgm:spPr/>
      <dgm:t>
        <a:bodyPr/>
        <a:lstStyle/>
        <a:p>
          <a:endParaRPr lang="en-IN"/>
        </a:p>
      </dgm:t>
    </dgm:pt>
    <dgm:pt modelId="{7B64F6C3-8968-4F6A-B479-9FD1BD7EF790}">
      <dgm:prSet phldrT="[Text]"/>
      <dgm:spPr/>
      <dgm:t>
        <a:bodyPr/>
        <a:lstStyle/>
        <a:p>
          <a:r>
            <a:rPr lang="en-IN" dirty="0" smtClean="0"/>
            <a:t>Complete</a:t>
          </a:r>
          <a:endParaRPr lang="en-IN" dirty="0"/>
        </a:p>
      </dgm:t>
    </dgm:pt>
    <dgm:pt modelId="{2FB826D1-F584-48F0-8BE1-05753C69045C}" type="parTrans" cxnId="{24A592F2-1CE7-4D91-8586-583CB250FEE2}">
      <dgm:prSet/>
      <dgm:spPr/>
      <dgm:t>
        <a:bodyPr/>
        <a:lstStyle/>
        <a:p>
          <a:endParaRPr lang="en-IN"/>
        </a:p>
      </dgm:t>
    </dgm:pt>
    <dgm:pt modelId="{3E08A8CC-F67A-4BEF-9BC3-15CC00C13619}" type="sibTrans" cxnId="{24A592F2-1CE7-4D91-8586-583CB250FEE2}">
      <dgm:prSet/>
      <dgm:spPr/>
      <dgm:t>
        <a:bodyPr/>
        <a:lstStyle/>
        <a:p>
          <a:endParaRPr lang="en-IN"/>
        </a:p>
      </dgm:t>
    </dgm:pt>
    <dgm:pt modelId="{E8C76346-93E4-4A81-BFFC-F567A0F5921F}" type="pres">
      <dgm:prSet presAssocID="{AAD4B403-42D0-46CC-B7AB-0CB22718CBBB}" presName="Name0" presStyleCnt="0">
        <dgm:presLayoutVars>
          <dgm:dir/>
          <dgm:animLvl val="lvl"/>
          <dgm:resizeHandles val="exact"/>
        </dgm:presLayoutVars>
      </dgm:prSet>
      <dgm:spPr/>
    </dgm:pt>
    <dgm:pt modelId="{3E1ACC3D-A9EA-483E-BF0C-42DC07241183}" type="pres">
      <dgm:prSet presAssocID="{BA96B58F-E04A-4B58-B0C9-518A0E459AA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6B79AF-ABE1-4645-BF9E-386C8E0FBEED}" type="pres">
      <dgm:prSet presAssocID="{EEFF64B8-0B3F-40E6-8988-8478A2ADE331}" presName="parTxOnlySpace" presStyleCnt="0"/>
      <dgm:spPr/>
    </dgm:pt>
    <dgm:pt modelId="{D731C9E9-C724-4CF4-AF57-D8056698D67B}" type="pres">
      <dgm:prSet presAssocID="{331EAB3C-BDFB-4367-9B1C-2EE5794DC15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7AAAA0-76F7-4B40-98F7-4CBC47575534}" type="pres">
      <dgm:prSet presAssocID="{74877359-8DFA-4733-9817-27A475BD2C79}" presName="parTxOnlySpace" presStyleCnt="0"/>
      <dgm:spPr/>
    </dgm:pt>
    <dgm:pt modelId="{5A764948-F1ED-433E-B65D-8BF73E5D7CF5}" type="pres">
      <dgm:prSet presAssocID="{7B64F6C3-8968-4F6A-B479-9FD1BD7EF79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1A069F7-56AF-4697-83D2-F797A4491050}" type="presOf" srcId="{7B64F6C3-8968-4F6A-B479-9FD1BD7EF790}" destId="{5A764948-F1ED-433E-B65D-8BF73E5D7CF5}" srcOrd="0" destOrd="0" presId="urn:microsoft.com/office/officeart/2005/8/layout/chevron1"/>
    <dgm:cxn modelId="{90D33E7E-9222-422E-BF7B-F238410BE589}" srcId="{AAD4B403-42D0-46CC-B7AB-0CB22718CBBB}" destId="{331EAB3C-BDFB-4367-9B1C-2EE5794DC158}" srcOrd="1" destOrd="0" parTransId="{6EA6BB2A-9FE5-422D-88C1-093BCCEE34E2}" sibTransId="{74877359-8DFA-4733-9817-27A475BD2C79}"/>
    <dgm:cxn modelId="{1B237062-FE00-4851-884E-1CE388D968E0}" type="presOf" srcId="{AAD4B403-42D0-46CC-B7AB-0CB22718CBBB}" destId="{E8C76346-93E4-4A81-BFFC-F567A0F5921F}" srcOrd="0" destOrd="0" presId="urn:microsoft.com/office/officeart/2005/8/layout/chevron1"/>
    <dgm:cxn modelId="{24A592F2-1CE7-4D91-8586-583CB250FEE2}" srcId="{AAD4B403-42D0-46CC-B7AB-0CB22718CBBB}" destId="{7B64F6C3-8968-4F6A-B479-9FD1BD7EF790}" srcOrd="2" destOrd="0" parTransId="{2FB826D1-F584-48F0-8BE1-05753C69045C}" sibTransId="{3E08A8CC-F67A-4BEF-9BC3-15CC00C13619}"/>
    <dgm:cxn modelId="{58F0D426-0E8B-4F84-B5FA-50AA7448A309}" type="presOf" srcId="{331EAB3C-BDFB-4367-9B1C-2EE5794DC158}" destId="{D731C9E9-C724-4CF4-AF57-D8056698D67B}" srcOrd="0" destOrd="0" presId="urn:microsoft.com/office/officeart/2005/8/layout/chevron1"/>
    <dgm:cxn modelId="{025F9160-AC4F-4608-8867-BA8EA14E998C}" type="presOf" srcId="{BA96B58F-E04A-4B58-B0C9-518A0E459AAD}" destId="{3E1ACC3D-A9EA-483E-BF0C-42DC07241183}" srcOrd="0" destOrd="0" presId="urn:microsoft.com/office/officeart/2005/8/layout/chevron1"/>
    <dgm:cxn modelId="{2F719A48-D1E4-48DA-8E19-2AB7B9A2B7E3}" srcId="{AAD4B403-42D0-46CC-B7AB-0CB22718CBBB}" destId="{BA96B58F-E04A-4B58-B0C9-518A0E459AAD}" srcOrd="0" destOrd="0" parTransId="{98D04A43-169B-4677-AB7B-041E247BBFC8}" sibTransId="{EEFF64B8-0B3F-40E6-8988-8478A2ADE331}"/>
    <dgm:cxn modelId="{099537ED-7F20-4A29-ADF6-D650781261EE}" type="presParOf" srcId="{E8C76346-93E4-4A81-BFFC-F567A0F5921F}" destId="{3E1ACC3D-A9EA-483E-BF0C-42DC07241183}" srcOrd="0" destOrd="0" presId="urn:microsoft.com/office/officeart/2005/8/layout/chevron1"/>
    <dgm:cxn modelId="{68EF5916-D662-435E-B353-192AC6C5593B}" type="presParOf" srcId="{E8C76346-93E4-4A81-BFFC-F567A0F5921F}" destId="{F56B79AF-ABE1-4645-BF9E-386C8E0FBEED}" srcOrd="1" destOrd="0" presId="urn:microsoft.com/office/officeart/2005/8/layout/chevron1"/>
    <dgm:cxn modelId="{D97ED118-B49A-4640-AD79-C43F4D76803C}" type="presParOf" srcId="{E8C76346-93E4-4A81-BFFC-F567A0F5921F}" destId="{D731C9E9-C724-4CF4-AF57-D8056698D67B}" srcOrd="2" destOrd="0" presId="urn:microsoft.com/office/officeart/2005/8/layout/chevron1"/>
    <dgm:cxn modelId="{7F3A1319-E89A-4F3D-AE11-F5A461BC245B}" type="presParOf" srcId="{E8C76346-93E4-4A81-BFFC-F567A0F5921F}" destId="{C37AAAA0-76F7-4B40-98F7-4CBC47575534}" srcOrd="3" destOrd="0" presId="urn:microsoft.com/office/officeart/2005/8/layout/chevron1"/>
    <dgm:cxn modelId="{85399F8D-F2E8-40C0-93A1-DB01307EF31A}" type="presParOf" srcId="{E8C76346-93E4-4A81-BFFC-F567A0F5921F}" destId="{5A764948-F1ED-433E-B65D-8BF73E5D7CF5}" srcOrd="4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C7AD6D-813C-46C4-AF57-02492C5197D6}" type="doc">
      <dgm:prSet loTypeId="urn:microsoft.com/office/officeart/2005/8/layout/list1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IN"/>
        </a:p>
      </dgm:t>
    </dgm:pt>
    <dgm:pt modelId="{EA20429C-178C-4683-B608-1DB335AB6C36}">
      <dgm:prSet phldrT="[Text]"/>
      <dgm:spPr/>
      <dgm:t>
        <a:bodyPr/>
        <a:lstStyle/>
        <a:p>
          <a:r>
            <a:rPr lang="en-IN" dirty="0" smtClean="0"/>
            <a:t>Chronological</a:t>
          </a:r>
          <a:endParaRPr lang="en-IN" dirty="0"/>
        </a:p>
      </dgm:t>
    </dgm:pt>
    <dgm:pt modelId="{1BAEBBA0-00F4-4C5B-8AAE-DE454941B231}" type="parTrans" cxnId="{DE61F425-D652-45C6-A58C-96918203D6B6}">
      <dgm:prSet/>
      <dgm:spPr/>
      <dgm:t>
        <a:bodyPr/>
        <a:lstStyle/>
        <a:p>
          <a:endParaRPr lang="en-IN"/>
        </a:p>
      </dgm:t>
    </dgm:pt>
    <dgm:pt modelId="{FD40CCB8-AF20-41DA-AB79-EA5CE8B674AB}" type="sibTrans" cxnId="{DE61F425-D652-45C6-A58C-96918203D6B6}">
      <dgm:prSet/>
      <dgm:spPr/>
      <dgm:t>
        <a:bodyPr/>
        <a:lstStyle/>
        <a:p>
          <a:endParaRPr lang="en-IN"/>
        </a:p>
      </dgm:t>
    </dgm:pt>
    <dgm:pt modelId="{8D9DA4F3-3676-476D-9690-2DEC3133BCF9}">
      <dgm:prSet phldrT="[Text]"/>
      <dgm:spPr/>
      <dgm:t>
        <a:bodyPr/>
        <a:lstStyle/>
        <a:p>
          <a:r>
            <a:rPr lang="en-IN" dirty="0" smtClean="0"/>
            <a:t>Functional</a:t>
          </a:r>
          <a:endParaRPr lang="en-IN" dirty="0"/>
        </a:p>
      </dgm:t>
    </dgm:pt>
    <dgm:pt modelId="{C82A155B-3019-42C3-9704-AA2C05BD427F}" type="parTrans" cxnId="{B7F24D3B-9FAB-4287-8229-0B6B425961F1}">
      <dgm:prSet/>
      <dgm:spPr/>
      <dgm:t>
        <a:bodyPr/>
        <a:lstStyle/>
        <a:p>
          <a:endParaRPr lang="en-IN"/>
        </a:p>
      </dgm:t>
    </dgm:pt>
    <dgm:pt modelId="{AB6B1511-2381-43FC-B37E-254DD9AC77EB}" type="sibTrans" cxnId="{B7F24D3B-9FAB-4287-8229-0B6B425961F1}">
      <dgm:prSet/>
      <dgm:spPr/>
      <dgm:t>
        <a:bodyPr/>
        <a:lstStyle/>
        <a:p>
          <a:endParaRPr lang="en-IN"/>
        </a:p>
      </dgm:t>
    </dgm:pt>
    <dgm:pt modelId="{9A751113-773A-4A72-A773-0163C20F9FC1}">
      <dgm:prSet phldrT="[Text]"/>
      <dgm:spPr/>
      <dgm:t>
        <a:bodyPr/>
        <a:lstStyle/>
        <a:p>
          <a:r>
            <a:rPr lang="en-IN" dirty="0" smtClean="0"/>
            <a:t>Combination</a:t>
          </a:r>
          <a:endParaRPr lang="en-IN" dirty="0"/>
        </a:p>
      </dgm:t>
    </dgm:pt>
    <dgm:pt modelId="{B4EA76F3-3CCC-431C-9AD4-F26391DC400B}" type="parTrans" cxnId="{28F00EB0-7AC7-4F7D-85C3-6EE1A3AA0BD3}">
      <dgm:prSet/>
      <dgm:spPr/>
      <dgm:t>
        <a:bodyPr/>
        <a:lstStyle/>
        <a:p>
          <a:endParaRPr lang="en-IN"/>
        </a:p>
      </dgm:t>
    </dgm:pt>
    <dgm:pt modelId="{37BE71B5-D561-4D73-A3CB-8438B1332225}" type="sibTrans" cxnId="{28F00EB0-7AC7-4F7D-85C3-6EE1A3AA0BD3}">
      <dgm:prSet/>
      <dgm:spPr/>
      <dgm:t>
        <a:bodyPr/>
        <a:lstStyle/>
        <a:p>
          <a:endParaRPr lang="en-IN"/>
        </a:p>
      </dgm:t>
    </dgm:pt>
    <dgm:pt modelId="{1116B11F-F724-42BD-BD75-7A065561B078}" type="pres">
      <dgm:prSet presAssocID="{12C7AD6D-813C-46C4-AF57-02492C5197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8548F14-5C05-443A-B7DD-17E12FF7BD82}" type="pres">
      <dgm:prSet presAssocID="{EA20429C-178C-4683-B608-1DB335AB6C36}" presName="parentLin" presStyleCnt="0"/>
      <dgm:spPr/>
    </dgm:pt>
    <dgm:pt modelId="{25D466E0-DFBB-46EA-8A1C-E05586C082B4}" type="pres">
      <dgm:prSet presAssocID="{EA20429C-178C-4683-B608-1DB335AB6C36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402AE331-AB48-494D-9594-FD572808F03A}" type="pres">
      <dgm:prSet presAssocID="{EA20429C-178C-4683-B608-1DB335AB6C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8E249C-CFE9-4509-9B4C-F997FDEEF29E}" type="pres">
      <dgm:prSet presAssocID="{EA20429C-178C-4683-B608-1DB335AB6C36}" presName="negativeSpace" presStyleCnt="0"/>
      <dgm:spPr/>
    </dgm:pt>
    <dgm:pt modelId="{6A1EDD4A-B3F5-4612-9BED-2E8D6D817BBF}" type="pres">
      <dgm:prSet presAssocID="{EA20429C-178C-4683-B608-1DB335AB6C36}" presName="childText" presStyleLbl="conFgAcc1" presStyleIdx="0" presStyleCnt="3">
        <dgm:presLayoutVars>
          <dgm:bulletEnabled val="1"/>
        </dgm:presLayoutVars>
      </dgm:prSet>
      <dgm:spPr/>
    </dgm:pt>
    <dgm:pt modelId="{123747B7-0759-4E2C-82C5-7260D4D81B72}" type="pres">
      <dgm:prSet presAssocID="{FD40CCB8-AF20-41DA-AB79-EA5CE8B674AB}" presName="spaceBetweenRectangles" presStyleCnt="0"/>
      <dgm:spPr/>
    </dgm:pt>
    <dgm:pt modelId="{0D2CCB8C-920F-4B62-8D7E-9B20934CCB58}" type="pres">
      <dgm:prSet presAssocID="{8D9DA4F3-3676-476D-9690-2DEC3133BCF9}" presName="parentLin" presStyleCnt="0"/>
      <dgm:spPr/>
    </dgm:pt>
    <dgm:pt modelId="{FD20704D-4F60-42FE-8D35-8827208478E7}" type="pres">
      <dgm:prSet presAssocID="{8D9DA4F3-3676-476D-9690-2DEC3133BCF9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2B1F9A8E-24B7-4A80-9C96-9FD54C6546BB}" type="pres">
      <dgm:prSet presAssocID="{8D9DA4F3-3676-476D-9690-2DEC3133BC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49D3B1-46FE-4BD1-9015-2573A7293F8C}" type="pres">
      <dgm:prSet presAssocID="{8D9DA4F3-3676-476D-9690-2DEC3133BCF9}" presName="negativeSpace" presStyleCnt="0"/>
      <dgm:spPr/>
    </dgm:pt>
    <dgm:pt modelId="{9B6E1027-6B7A-45FB-B1BC-4C25246D182A}" type="pres">
      <dgm:prSet presAssocID="{8D9DA4F3-3676-476D-9690-2DEC3133BCF9}" presName="childText" presStyleLbl="conFgAcc1" presStyleIdx="1" presStyleCnt="3">
        <dgm:presLayoutVars>
          <dgm:bulletEnabled val="1"/>
        </dgm:presLayoutVars>
      </dgm:prSet>
      <dgm:spPr/>
    </dgm:pt>
    <dgm:pt modelId="{CA684F94-87B4-48AD-BA21-B7BA6AA33CAE}" type="pres">
      <dgm:prSet presAssocID="{AB6B1511-2381-43FC-B37E-254DD9AC77EB}" presName="spaceBetweenRectangles" presStyleCnt="0"/>
      <dgm:spPr/>
    </dgm:pt>
    <dgm:pt modelId="{56111B63-8F49-49A1-B232-3875672B9574}" type="pres">
      <dgm:prSet presAssocID="{9A751113-773A-4A72-A773-0163C20F9FC1}" presName="parentLin" presStyleCnt="0"/>
      <dgm:spPr/>
    </dgm:pt>
    <dgm:pt modelId="{CF901B4D-C195-4350-B304-74A3843FDCF2}" type="pres">
      <dgm:prSet presAssocID="{9A751113-773A-4A72-A773-0163C20F9FC1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6724AAE6-A0F5-42BB-8B99-4EAC84DEB1B0}" type="pres">
      <dgm:prSet presAssocID="{9A751113-773A-4A72-A773-0163C20F9F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32C4CA-B8BB-4456-BC50-B6BAE358F806}" type="pres">
      <dgm:prSet presAssocID="{9A751113-773A-4A72-A773-0163C20F9FC1}" presName="negativeSpace" presStyleCnt="0"/>
      <dgm:spPr/>
    </dgm:pt>
    <dgm:pt modelId="{E8689769-A3F3-458A-8C5E-E22DE8B83C7A}" type="pres">
      <dgm:prSet presAssocID="{9A751113-773A-4A72-A773-0163C20F9FC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8C6946-0030-483C-BCCE-491BA74BF29E}" type="presOf" srcId="{12C7AD6D-813C-46C4-AF57-02492C5197D6}" destId="{1116B11F-F724-42BD-BD75-7A065561B078}" srcOrd="0" destOrd="0" presId="urn:microsoft.com/office/officeart/2005/8/layout/list1"/>
    <dgm:cxn modelId="{0FE85D27-E494-481B-AF8B-347D88F012D6}" type="presOf" srcId="{EA20429C-178C-4683-B608-1DB335AB6C36}" destId="{25D466E0-DFBB-46EA-8A1C-E05586C082B4}" srcOrd="0" destOrd="0" presId="urn:microsoft.com/office/officeart/2005/8/layout/list1"/>
    <dgm:cxn modelId="{BC81DC97-BC53-492B-8743-8C65F6B43D0D}" type="presOf" srcId="{9A751113-773A-4A72-A773-0163C20F9FC1}" destId="{6724AAE6-A0F5-42BB-8B99-4EAC84DEB1B0}" srcOrd="1" destOrd="0" presId="urn:microsoft.com/office/officeart/2005/8/layout/list1"/>
    <dgm:cxn modelId="{AD787BAB-5040-47DB-B6B6-3116A16E10F3}" type="presOf" srcId="{9A751113-773A-4A72-A773-0163C20F9FC1}" destId="{CF901B4D-C195-4350-B304-74A3843FDCF2}" srcOrd="0" destOrd="0" presId="urn:microsoft.com/office/officeart/2005/8/layout/list1"/>
    <dgm:cxn modelId="{551B1ED5-2150-4F0E-AB5C-614ADBD528B4}" type="presOf" srcId="{8D9DA4F3-3676-476D-9690-2DEC3133BCF9}" destId="{2B1F9A8E-24B7-4A80-9C96-9FD54C6546BB}" srcOrd="1" destOrd="0" presId="urn:microsoft.com/office/officeart/2005/8/layout/list1"/>
    <dgm:cxn modelId="{AEECD6A0-5C64-4B12-BC59-D6A74379E772}" type="presOf" srcId="{EA20429C-178C-4683-B608-1DB335AB6C36}" destId="{402AE331-AB48-494D-9594-FD572808F03A}" srcOrd="1" destOrd="0" presId="urn:microsoft.com/office/officeart/2005/8/layout/list1"/>
    <dgm:cxn modelId="{DE61F425-D652-45C6-A58C-96918203D6B6}" srcId="{12C7AD6D-813C-46C4-AF57-02492C5197D6}" destId="{EA20429C-178C-4683-B608-1DB335AB6C36}" srcOrd="0" destOrd="0" parTransId="{1BAEBBA0-00F4-4C5B-8AAE-DE454941B231}" sibTransId="{FD40CCB8-AF20-41DA-AB79-EA5CE8B674AB}"/>
    <dgm:cxn modelId="{28F00EB0-7AC7-4F7D-85C3-6EE1A3AA0BD3}" srcId="{12C7AD6D-813C-46C4-AF57-02492C5197D6}" destId="{9A751113-773A-4A72-A773-0163C20F9FC1}" srcOrd="2" destOrd="0" parTransId="{B4EA76F3-3CCC-431C-9AD4-F26391DC400B}" sibTransId="{37BE71B5-D561-4D73-A3CB-8438B1332225}"/>
    <dgm:cxn modelId="{B7F24D3B-9FAB-4287-8229-0B6B425961F1}" srcId="{12C7AD6D-813C-46C4-AF57-02492C5197D6}" destId="{8D9DA4F3-3676-476D-9690-2DEC3133BCF9}" srcOrd="1" destOrd="0" parTransId="{C82A155B-3019-42C3-9704-AA2C05BD427F}" sibTransId="{AB6B1511-2381-43FC-B37E-254DD9AC77EB}"/>
    <dgm:cxn modelId="{3F77B8AC-C834-4428-BD94-500172816CD6}" type="presOf" srcId="{8D9DA4F3-3676-476D-9690-2DEC3133BCF9}" destId="{FD20704D-4F60-42FE-8D35-8827208478E7}" srcOrd="0" destOrd="0" presId="urn:microsoft.com/office/officeart/2005/8/layout/list1"/>
    <dgm:cxn modelId="{0C4F9626-C7E1-4DB8-925E-769CD122D585}" type="presParOf" srcId="{1116B11F-F724-42BD-BD75-7A065561B078}" destId="{D8548F14-5C05-443A-B7DD-17E12FF7BD82}" srcOrd="0" destOrd="0" presId="urn:microsoft.com/office/officeart/2005/8/layout/list1"/>
    <dgm:cxn modelId="{4D9DE2B6-CC4A-4DB9-AFF5-5AFC45C91EB6}" type="presParOf" srcId="{D8548F14-5C05-443A-B7DD-17E12FF7BD82}" destId="{25D466E0-DFBB-46EA-8A1C-E05586C082B4}" srcOrd="0" destOrd="0" presId="urn:microsoft.com/office/officeart/2005/8/layout/list1"/>
    <dgm:cxn modelId="{DD5D798E-9960-4489-94C8-4C3B63A91234}" type="presParOf" srcId="{D8548F14-5C05-443A-B7DD-17E12FF7BD82}" destId="{402AE331-AB48-494D-9594-FD572808F03A}" srcOrd="1" destOrd="0" presId="urn:microsoft.com/office/officeart/2005/8/layout/list1"/>
    <dgm:cxn modelId="{69BE93BA-E040-491F-8AA8-0168F7A7790C}" type="presParOf" srcId="{1116B11F-F724-42BD-BD75-7A065561B078}" destId="{628E249C-CFE9-4509-9B4C-F997FDEEF29E}" srcOrd="1" destOrd="0" presId="urn:microsoft.com/office/officeart/2005/8/layout/list1"/>
    <dgm:cxn modelId="{57C43F75-7066-49EE-BD35-A25D00752742}" type="presParOf" srcId="{1116B11F-F724-42BD-BD75-7A065561B078}" destId="{6A1EDD4A-B3F5-4612-9BED-2E8D6D817BBF}" srcOrd="2" destOrd="0" presId="urn:microsoft.com/office/officeart/2005/8/layout/list1"/>
    <dgm:cxn modelId="{3DC21727-8082-4E75-8675-81B5F4E19ED3}" type="presParOf" srcId="{1116B11F-F724-42BD-BD75-7A065561B078}" destId="{123747B7-0759-4E2C-82C5-7260D4D81B72}" srcOrd="3" destOrd="0" presId="urn:microsoft.com/office/officeart/2005/8/layout/list1"/>
    <dgm:cxn modelId="{5E0D5053-6D7A-47B2-AA54-60DD4E1C7ADD}" type="presParOf" srcId="{1116B11F-F724-42BD-BD75-7A065561B078}" destId="{0D2CCB8C-920F-4B62-8D7E-9B20934CCB58}" srcOrd="4" destOrd="0" presId="urn:microsoft.com/office/officeart/2005/8/layout/list1"/>
    <dgm:cxn modelId="{3AAE6030-AD06-4694-8DA4-59AD6B8A0DB5}" type="presParOf" srcId="{0D2CCB8C-920F-4B62-8D7E-9B20934CCB58}" destId="{FD20704D-4F60-42FE-8D35-8827208478E7}" srcOrd="0" destOrd="0" presId="urn:microsoft.com/office/officeart/2005/8/layout/list1"/>
    <dgm:cxn modelId="{2DEE7E28-901A-4C32-82D6-D849B8A60045}" type="presParOf" srcId="{0D2CCB8C-920F-4B62-8D7E-9B20934CCB58}" destId="{2B1F9A8E-24B7-4A80-9C96-9FD54C6546BB}" srcOrd="1" destOrd="0" presId="urn:microsoft.com/office/officeart/2005/8/layout/list1"/>
    <dgm:cxn modelId="{1B045A19-3880-49AA-9750-9BEAD1133CDB}" type="presParOf" srcId="{1116B11F-F724-42BD-BD75-7A065561B078}" destId="{9649D3B1-46FE-4BD1-9015-2573A7293F8C}" srcOrd="5" destOrd="0" presId="urn:microsoft.com/office/officeart/2005/8/layout/list1"/>
    <dgm:cxn modelId="{20BF2A1B-FFB0-483C-9EBC-DE767FB82663}" type="presParOf" srcId="{1116B11F-F724-42BD-BD75-7A065561B078}" destId="{9B6E1027-6B7A-45FB-B1BC-4C25246D182A}" srcOrd="6" destOrd="0" presId="urn:microsoft.com/office/officeart/2005/8/layout/list1"/>
    <dgm:cxn modelId="{4A1F9AD5-31FE-4536-B697-8B92E6BD19DE}" type="presParOf" srcId="{1116B11F-F724-42BD-BD75-7A065561B078}" destId="{CA684F94-87B4-48AD-BA21-B7BA6AA33CAE}" srcOrd="7" destOrd="0" presId="urn:microsoft.com/office/officeart/2005/8/layout/list1"/>
    <dgm:cxn modelId="{40680788-2B5F-4AAA-BC49-CB19E47221A5}" type="presParOf" srcId="{1116B11F-F724-42BD-BD75-7A065561B078}" destId="{56111B63-8F49-49A1-B232-3875672B9574}" srcOrd="8" destOrd="0" presId="urn:microsoft.com/office/officeart/2005/8/layout/list1"/>
    <dgm:cxn modelId="{252843AF-8F4D-46D0-A06A-E12A5AEA641F}" type="presParOf" srcId="{56111B63-8F49-49A1-B232-3875672B9574}" destId="{CF901B4D-C195-4350-B304-74A3843FDCF2}" srcOrd="0" destOrd="0" presId="urn:microsoft.com/office/officeart/2005/8/layout/list1"/>
    <dgm:cxn modelId="{F8777F3F-2DCF-410C-A22D-09E47C2FAF79}" type="presParOf" srcId="{56111B63-8F49-49A1-B232-3875672B9574}" destId="{6724AAE6-A0F5-42BB-8B99-4EAC84DEB1B0}" srcOrd="1" destOrd="0" presId="urn:microsoft.com/office/officeart/2005/8/layout/list1"/>
    <dgm:cxn modelId="{7663279D-4E02-4D7A-A773-BE5DB8AC0235}" type="presParOf" srcId="{1116B11F-F724-42BD-BD75-7A065561B078}" destId="{4C32C4CA-B8BB-4456-BC50-B6BAE358F806}" srcOrd="9" destOrd="0" presId="urn:microsoft.com/office/officeart/2005/8/layout/list1"/>
    <dgm:cxn modelId="{FC6440E2-69B9-4302-82E3-203D2094D523}" type="presParOf" srcId="{1116B11F-F724-42BD-BD75-7A065561B078}" destId="{E8689769-A3F3-458A-8C5E-E22DE8B83C7A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2E7F2A-D272-41DF-AAEF-85537B0AC03E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E695140F-EFE5-4538-B4BA-95BE6B81861F}">
      <dgm:prSet phldrT="[Text]"/>
      <dgm:spPr/>
      <dgm:t>
        <a:bodyPr/>
        <a:lstStyle/>
        <a:p>
          <a:r>
            <a:rPr lang="en-IN" dirty="0" smtClean="0"/>
            <a:t>Cover Letter</a:t>
          </a:r>
          <a:endParaRPr lang="en-IN" dirty="0"/>
        </a:p>
      </dgm:t>
    </dgm:pt>
    <dgm:pt modelId="{30973872-D721-482C-B448-1C41A1EB573A}" type="parTrans" cxnId="{390A196D-BD15-43DE-A1DF-0C92C5FA7B6D}">
      <dgm:prSet/>
      <dgm:spPr/>
      <dgm:t>
        <a:bodyPr/>
        <a:lstStyle/>
        <a:p>
          <a:endParaRPr lang="en-IN"/>
        </a:p>
      </dgm:t>
    </dgm:pt>
    <dgm:pt modelId="{ECF256F0-1B0B-456A-AF8F-378AE1A9E8C6}" type="sibTrans" cxnId="{390A196D-BD15-43DE-A1DF-0C92C5FA7B6D}">
      <dgm:prSet/>
      <dgm:spPr/>
      <dgm:t>
        <a:bodyPr/>
        <a:lstStyle/>
        <a:p>
          <a:endParaRPr lang="en-IN"/>
        </a:p>
      </dgm:t>
    </dgm:pt>
    <dgm:pt modelId="{5CF2710C-5EC0-4D16-B118-AC0E5CF422A4}">
      <dgm:prSet phldrT="[Text]"/>
      <dgm:spPr/>
      <dgm:t>
        <a:bodyPr/>
        <a:lstStyle/>
        <a:p>
          <a:r>
            <a:rPr lang="en-IN" dirty="0" smtClean="0"/>
            <a:t>Generates interest so the employer may:</a:t>
          </a:r>
          <a:endParaRPr lang="en-IN" dirty="0"/>
        </a:p>
      </dgm:t>
    </dgm:pt>
    <dgm:pt modelId="{361B076F-CF7B-4B57-9874-B592EB31A5BD}" type="parTrans" cxnId="{E24A4F99-8131-4F6E-8F2E-31BDF5E65621}">
      <dgm:prSet/>
      <dgm:spPr/>
      <dgm:t>
        <a:bodyPr/>
        <a:lstStyle/>
        <a:p>
          <a:endParaRPr lang="en-IN"/>
        </a:p>
      </dgm:t>
    </dgm:pt>
    <dgm:pt modelId="{DEB3ED16-4188-49D1-950F-36B863F7D4B9}" type="sibTrans" cxnId="{E24A4F99-8131-4F6E-8F2E-31BDF5E65621}">
      <dgm:prSet/>
      <dgm:spPr/>
      <dgm:t>
        <a:bodyPr/>
        <a:lstStyle/>
        <a:p>
          <a:endParaRPr lang="en-IN"/>
        </a:p>
      </dgm:t>
    </dgm:pt>
    <dgm:pt modelId="{EBEEF297-B2E2-4763-88E9-6AD90B7A7403}">
      <dgm:prSet phldrT="[Text]"/>
      <dgm:spPr/>
      <dgm:t>
        <a:bodyPr/>
        <a:lstStyle/>
        <a:p>
          <a:r>
            <a:rPr lang="en-IN" dirty="0" smtClean="0"/>
            <a:t>Read the Résumé </a:t>
          </a:r>
          <a:endParaRPr lang="en-IN" dirty="0"/>
        </a:p>
      </dgm:t>
    </dgm:pt>
    <dgm:pt modelId="{C0E40F79-6993-4897-994D-02784FE31986}" type="parTrans" cxnId="{BB628C1C-00AB-49FA-A3C5-50E6F3A03DC7}">
      <dgm:prSet/>
      <dgm:spPr/>
      <dgm:t>
        <a:bodyPr/>
        <a:lstStyle/>
        <a:p>
          <a:endParaRPr lang="en-IN"/>
        </a:p>
      </dgm:t>
    </dgm:pt>
    <dgm:pt modelId="{838D0A0C-F03F-4281-B2F8-3CF4DA702737}" type="sibTrans" cxnId="{BB628C1C-00AB-49FA-A3C5-50E6F3A03DC7}">
      <dgm:prSet/>
      <dgm:spPr/>
      <dgm:t>
        <a:bodyPr/>
        <a:lstStyle/>
        <a:p>
          <a:endParaRPr lang="en-IN"/>
        </a:p>
      </dgm:t>
    </dgm:pt>
    <dgm:pt modelId="{34454914-8291-4706-A8D8-D2425E0D103E}">
      <dgm:prSet phldrT="[Text]"/>
      <dgm:spPr/>
      <dgm:t>
        <a:bodyPr/>
        <a:lstStyle/>
        <a:p>
          <a:r>
            <a:rPr lang="en-IN" dirty="0" smtClean="0"/>
            <a:t>Generates interest so the employer may:</a:t>
          </a:r>
          <a:endParaRPr lang="en-IN" dirty="0"/>
        </a:p>
      </dgm:t>
    </dgm:pt>
    <dgm:pt modelId="{F09916E3-5A0D-4E36-AF22-371099017E9B}" type="parTrans" cxnId="{90A18137-48AD-4118-B2D3-23B32A63D3B4}">
      <dgm:prSet/>
      <dgm:spPr/>
      <dgm:t>
        <a:bodyPr/>
        <a:lstStyle/>
        <a:p>
          <a:endParaRPr lang="en-IN"/>
        </a:p>
      </dgm:t>
    </dgm:pt>
    <dgm:pt modelId="{D8395B2E-D6E5-459A-8135-0052BAF40D46}" type="sibTrans" cxnId="{90A18137-48AD-4118-B2D3-23B32A63D3B4}">
      <dgm:prSet/>
      <dgm:spPr/>
      <dgm:t>
        <a:bodyPr/>
        <a:lstStyle/>
        <a:p>
          <a:endParaRPr lang="en-IN"/>
        </a:p>
      </dgm:t>
    </dgm:pt>
    <dgm:pt modelId="{C1CC099F-EAB5-40EE-9C3F-342DB91330B6}">
      <dgm:prSet phldrT="[Text]"/>
      <dgm:spPr/>
      <dgm:t>
        <a:bodyPr/>
        <a:lstStyle/>
        <a:p>
          <a:r>
            <a:rPr lang="en-IN" dirty="0" smtClean="0"/>
            <a:t>Call for an interview</a:t>
          </a:r>
          <a:endParaRPr lang="en-IN" dirty="0"/>
        </a:p>
      </dgm:t>
    </dgm:pt>
    <dgm:pt modelId="{C6A8CCBB-89CE-4DC8-B00C-4B39D68D9333}" type="parTrans" cxnId="{23BCB81D-BC26-4D59-8FCC-BB211618B1E6}">
      <dgm:prSet/>
      <dgm:spPr/>
      <dgm:t>
        <a:bodyPr/>
        <a:lstStyle/>
        <a:p>
          <a:endParaRPr lang="en-IN"/>
        </a:p>
      </dgm:t>
    </dgm:pt>
    <dgm:pt modelId="{E773CA33-818A-4474-80BA-0E38C0664808}" type="sibTrans" cxnId="{23BCB81D-BC26-4D59-8FCC-BB211618B1E6}">
      <dgm:prSet/>
      <dgm:spPr/>
      <dgm:t>
        <a:bodyPr/>
        <a:lstStyle/>
        <a:p>
          <a:endParaRPr lang="en-IN"/>
        </a:p>
      </dgm:t>
    </dgm:pt>
    <dgm:pt modelId="{0555EDD8-A5B9-4FD0-BBEE-D10F5BD3A678}" type="pres">
      <dgm:prSet presAssocID="{8D2E7F2A-D272-41DF-AAEF-85537B0AC0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1A22875-4C13-41D4-BD93-3D06C40BAA50}" type="pres">
      <dgm:prSet presAssocID="{C1CC099F-EAB5-40EE-9C3F-342DB91330B6}" presName="boxAndChildren" presStyleCnt="0"/>
      <dgm:spPr/>
    </dgm:pt>
    <dgm:pt modelId="{C553C4B2-9B71-4B9F-9885-8A8B12DF6E4A}" type="pres">
      <dgm:prSet presAssocID="{C1CC099F-EAB5-40EE-9C3F-342DB91330B6}" presName="parentTextBox" presStyleLbl="node1" presStyleIdx="0" presStyleCnt="3"/>
      <dgm:spPr/>
      <dgm:t>
        <a:bodyPr/>
        <a:lstStyle/>
        <a:p>
          <a:endParaRPr lang="en-IN"/>
        </a:p>
      </dgm:t>
    </dgm:pt>
    <dgm:pt modelId="{3A9B8955-F433-47B0-A49C-3119DE631A06}" type="pres">
      <dgm:prSet presAssocID="{838D0A0C-F03F-4281-B2F8-3CF4DA702737}" presName="sp" presStyleCnt="0"/>
      <dgm:spPr/>
    </dgm:pt>
    <dgm:pt modelId="{EBB3AF13-6C90-4E13-A987-E98F15960EBD}" type="pres">
      <dgm:prSet presAssocID="{EBEEF297-B2E2-4763-88E9-6AD90B7A7403}" presName="arrowAndChildren" presStyleCnt="0"/>
      <dgm:spPr/>
    </dgm:pt>
    <dgm:pt modelId="{D8803614-126D-4734-8510-6E3670A92EFD}" type="pres">
      <dgm:prSet presAssocID="{EBEEF297-B2E2-4763-88E9-6AD90B7A7403}" presName="parentTextArrow" presStyleLbl="node1" presStyleIdx="0" presStyleCnt="3"/>
      <dgm:spPr/>
      <dgm:t>
        <a:bodyPr/>
        <a:lstStyle/>
        <a:p>
          <a:endParaRPr lang="en-IN"/>
        </a:p>
      </dgm:t>
    </dgm:pt>
    <dgm:pt modelId="{25073DA4-D600-4DA0-A4C8-7CA2C832AE1E}" type="pres">
      <dgm:prSet presAssocID="{EBEEF297-B2E2-4763-88E9-6AD90B7A7403}" presName="arrow" presStyleLbl="node1" presStyleIdx="1" presStyleCnt="3"/>
      <dgm:spPr/>
      <dgm:t>
        <a:bodyPr/>
        <a:lstStyle/>
        <a:p>
          <a:endParaRPr lang="en-IN"/>
        </a:p>
      </dgm:t>
    </dgm:pt>
    <dgm:pt modelId="{92599827-3CBA-4698-8570-4FB49474D09D}" type="pres">
      <dgm:prSet presAssocID="{EBEEF297-B2E2-4763-88E9-6AD90B7A7403}" presName="descendantArrow" presStyleCnt="0"/>
      <dgm:spPr/>
    </dgm:pt>
    <dgm:pt modelId="{C516AC71-CB82-40B7-A1AB-150B15692231}" type="pres">
      <dgm:prSet presAssocID="{34454914-8291-4706-A8D8-D2425E0D103E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973A646-B182-489C-AC72-83C21B919C30}" type="pres">
      <dgm:prSet presAssocID="{ECF256F0-1B0B-456A-AF8F-378AE1A9E8C6}" presName="sp" presStyleCnt="0"/>
      <dgm:spPr/>
    </dgm:pt>
    <dgm:pt modelId="{59240A9E-D19B-4982-BC5D-EF07561ACFF9}" type="pres">
      <dgm:prSet presAssocID="{E695140F-EFE5-4538-B4BA-95BE6B81861F}" presName="arrowAndChildren" presStyleCnt="0"/>
      <dgm:spPr/>
    </dgm:pt>
    <dgm:pt modelId="{2397C800-B044-4DC1-B1F9-08B1439BA3B3}" type="pres">
      <dgm:prSet presAssocID="{E695140F-EFE5-4538-B4BA-95BE6B81861F}" presName="parentTextArrow" presStyleLbl="node1" presStyleIdx="1" presStyleCnt="3"/>
      <dgm:spPr/>
      <dgm:t>
        <a:bodyPr/>
        <a:lstStyle/>
        <a:p>
          <a:endParaRPr lang="en-IN"/>
        </a:p>
      </dgm:t>
    </dgm:pt>
    <dgm:pt modelId="{839281E7-16D9-4FEE-8369-39B50EB32C1B}" type="pres">
      <dgm:prSet presAssocID="{E695140F-EFE5-4538-B4BA-95BE6B81861F}" presName="arrow" presStyleLbl="node1" presStyleIdx="2" presStyleCnt="3"/>
      <dgm:spPr/>
      <dgm:t>
        <a:bodyPr/>
        <a:lstStyle/>
        <a:p>
          <a:endParaRPr lang="en-IN"/>
        </a:p>
      </dgm:t>
    </dgm:pt>
    <dgm:pt modelId="{C0D35637-730C-427C-B272-66E968281B12}" type="pres">
      <dgm:prSet presAssocID="{E695140F-EFE5-4538-B4BA-95BE6B81861F}" presName="descendantArrow" presStyleCnt="0"/>
      <dgm:spPr/>
    </dgm:pt>
    <dgm:pt modelId="{11C412DF-925E-4646-B395-C173165D9A16}" type="pres">
      <dgm:prSet presAssocID="{5CF2710C-5EC0-4D16-B118-AC0E5CF422A4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CD32501-207C-477D-A6AD-6937C8043969}" type="presOf" srcId="{C1CC099F-EAB5-40EE-9C3F-342DB91330B6}" destId="{C553C4B2-9B71-4B9F-9885-8A8B12DF6E4A}" srcOrd="0" destOrd="0" presId="urn:microsoft.com/office/officeart/2005/8/layout/process4"/>
    <dgm:cxn modelId="{50A3E878-9E1B-4378-893F-8F05A7452BA0}" type="presOf" srcId="{5CF2710C-5EC0-4D16-B118-AC0E5CF422A4}" destId="{11C412DF-925E-4646-B395-C173165D9A16}" srcOrd="0" destOrd="0" presId="urn:microsoft.com/office/officeart/2005/8/layout/process4"/>
    <dgm:cxn modelId="{4A039A93-B6C3-4D9C-ADA4-2E0CDBFCD958}" type="presOf" srcId="{E695140F-EFE5-4538-B4BA-95BE6B81861F}" destId="{2397C800-B044-4DC1-B1F9-08B1439BA3B3}" srcOrd="0" destOrd="0" presId="urn:microsoft.com/office/officeart/2005/8/layout/process4"/>
    <dgm:cxn modelId="{390A196D-BD15-43DE-A1DF-0C92C5FA7B6D}" srcId="{8D2E7F2A-D272-41DF-AAEF-85537B0AC03E}" destId="{E695140F-EFE5-4538-B4BA-95BE6B81861F}" srcOrd="0" destOrd="0" parTransId="{30973872-D721-482C-B448-1C41A1EB573A}" sibTransId="{ECF256F0-1B0B-456A-AF8F-378AE1A9E8C6}"/>
    <dgm:cxn modelId="{E24A4F99-8131-4F6E-8F2E-31BDF5E65621}" srcId="{E695140F-EFE5-4538-B4BA-95BE6B81861F}" destId="{5CF2710C-5EC0-4D16-B118-AC0E5CF422A4}" srcOrd="0" destOrd="0" parTransId="{361B076F-CF7B-4B57-9874-B592EB31A5BD}" sibTransId="{DEB3ED16-4188-49D1-950F-36B863F7D4B9}"/>
    <dgm:cxn modelId="{90A18137-48AD-4118-B2D3-23B32A63D3B4}" srcId="{EBEEF297-B2E2-4763-88E9-6AD90B7A7403}" destId="{34454914-8291-4706-A8D8-D2425E0D103E}" srcOrd="0" destOrd="0" parTransId="{F09916E3-5A0D-4E36-AF22-371099017E9B}" sibTransId="{D8395B2E-D6E5-459A-8135-0052BAF40D46}"/>
    <dgm:cxn modelId="{477AC3F3-3A91-4EB5-A4F2-971BDA062F80}" type="presOf" srcId="{EBEEF297-B2E2-4763-88E9-6AD90B7A7403}" destId="{D8803614-126D-4734-8510-6E3670A92EFD}" srcOrd="0" destOrd="0" presId="urn:microsoft.com/office/officeart/2005/8/layout/process4"/>
    <dgm:cxn modelId="{B4FE495B-0749-48D1-89AC-A695367FCB18}" type="presOf" srcId="{EBEEF297-B2E2-4763-88E9-6AD90B7A7403}" destId="{25073DA4-D600-4DA0-A4C8-7CA2C832AE1E}" srcOrd="1" destOrd="0" presId="urn:microsoft.com/office/officeart/2005/8/layout/process4"/>
    <dgm:cxn modelId="{23BCB81D-BC26-4D59-8FCC-BB211618B1E6}" srcId="{8D2E7F2A-D272-41DF-AAEF-85537B0AC03E}" destId="{C1CC099F-EAB5-40EE-9C3F-342DB91330B6}" srcOrd="2" destOrd="0" parTransId="{C6A8CCBB-89CE-4DC8-B00C-4B39D68D9333}" sibTransId="{E773CA33-818A-4474-80BA-0E38C0664808}"/>
    <dgm:cxn modelId="{BB628C1C-00AB-49FA-A3C5-50E6F3A03DC7}" srcId="{8D2E7F2A-D272-41DF-AAEF-85537B0AC03E}" destId="{EBEEF297-B2E2-4763-88E9-6AD90B7A7403}" srcOrd="1" destOrd="0" parTransId="{C0E40F79-6993-4897-994D-02784FE31986}" sibTransId="{838D0A0C-F03F-4281-B2F8-3CF4DA702737}"/>
    <dgm:cxn modelId="{98E0BB97-5B90-4566-BCDC-722D17726049}" type="presOf" srcId="{E695140F-EFE5-4538-B4BA-95BE6B81861F}" destId="{839281E7-16D9-4FEE-8369-39B50EB32C1B}" srcOrd="1" destOrd="0" presId="urn:microsoft.com/office/officeart/2005/8/layout/process4"/>
    <dgm:cxn modelId="{B92FC957-CF0D-4EAE-B4D4-3F5EEEA66499}" type="presOf" srcId="{34454914-8291-4706-A8D8-D2425E0D103E}" destId="{C516AC71-CB82-40B7-A1AB-150B15692231}" srcOrd="0" destOrd="0" presId="urn:microsoft.com/office/officeart/2005/8/layout/process4"/>
    <dgm:cxn modelId="{8B8A2D59-3511-443B-9AC7-4B9487EB1144}" type="presOf" srcId="{8D2E7F2A-D272-41DF-AAEF-85537B0AC03E}" destId="{0555EDD8-A5B9-4FD0-BBEE-D10F5BD3A678}" srcOrd="0" destOrd="0" presId="urn:microsoft.com/office/officeart/2005/8/layout/process4"/>
    <dgm:cxn modelId="{143D3240-2F8E-4F06-9E23-88EACEF086DB}" type="presParOf" srcId="{0555EDD8-A5B9-4FD0-BBEE-D10F5BD3A678}" destId="{F1A22875-4C13-41D4-BD93-3D06C40BAA50}" srcOrd="0" destOrd="0" presId="urn:microsoft.com/office/officeart/2005/8/layout/process4"/>
    <dgm:cxn modelId="{190BDF61-3499-4A18-B168-DD453EDCF31F}" type="presParOf" srcId="{F1A22875-4C13-41D4-BD93-3D06C40BAA50}" destId="{C553C4B2-9B71-4B9F-9885-8A8B12DF6E4A}" srcOrd="0" destOrd="0" presId="urn:microsoft.com/office/officeart/2005/8/layout/process4"/>
    <dgm:cxn modelId="{887764A2-49CC-4503-BC46-4CE03663B126}" type="presParOf" srcId="{0555EDD8-A5B9-4FD0-BBEE-D10F5BD3A678}" destId="{3A9B8955-F433-47B0-A49C-3119DE631A06}" srcOrd="1" destOrd="0" presId="urn:microsoft.com/office/officeart/2005/8/layout/process4"/>
    <dgm:cxn modelId="{78CC6DCF-DE2F-4926-BFE1-7C6D80D6FE8B}" type="presParOf" srcId="{0555EDD8-A5B9-4FD0-BBEE-D10F5BD3A678}" destId="{EBB3AF13-6C90-4E13-A987-E98F15960EBD}" srcOrd="2" destOrd="0" presId="urn:microsoft.com/office/officeart/2005/8/layout/process4"/>
    <dgm:cxn modelId="{3C289B73-1791-43B4-8821-971338B0650F}" type="presParOf" srcId="{EBB3AF13-6C90-4E13-A987-E98F15960EBD}" destId="{D8803614-126D-4734-8510-6E3670A92EFD}" srcOrd="0" destOrd="0" presId="urn:microsoft.com/office/officeart/2005/8/layout/process4"/>
    <dgm:cxn modelId="{7100C1E6-42E5-4E81-8CC7-E0101EFECC3C}" type="presParOf" srcId="{EBB3AF13-6C90-4E13-A987-E98F15960EBD}" destId="{25073DA4-D600-4DA0-A4C8-7CA2C832AE1E}" srcOrd="1" destOrd="0" presId="urn:microsoft.com/office/officeart/2005/8/layout/process4"/>
    <dgm:cxn modelId="{89B530E7-24DB-4010-8554-F45802FDE768}" type="presParOf" srcId="{EBB3AF13-6C90-4E13-A987-E98F15960EBD}" destId="{92599827-3CBA-4698-8570-4FB49474D09D}" srcOrd="2" destOrd="0" presId="urn:microsoft.com/office/officeart/2005/8/layout/process4"/>
    <dgm:cxn modelId="{43B1FE43-54ED-4101-A259-6A1FFE089CCE}" type="presParOf" srcId="{92599827-3CBA-4698-8570-4FB49474D09D}" destId="{C516AC71-CB82-40B7-A1AB-150B15692231}" srcOrd="0" destOrd="0" presId="urn:microsoft.com/office/officeart/2005/8/layout/process4"/>
    <dgm:cxn modelId="{C430C8BD-47BC-4A1C-93D8-B97A5A1BC43E}" type="presParOf" srcId="{0555EDD8-A5B9-4FD0-BBEE-D10F5BD3A678}" destId="{9973A646-B182-489C-AC72-83C21B919C30}" srcOrd="3" destOrd="0" presId="urn:microsoft.com/office/officeart/2005/8/layout/process4"/>
    <dgm:cxn modelId="{3878B2F5-EEE2-47A6-B6E2-D68D13522E85}" type="presParOf" srcId="{0555EDD8-A5B9-4FD0-BBEE-D10F5BD3A678}" destId="{59240A9E-D19B-4982-BC5D-EF07561ACFF9}" srcOrd="4" destOrd="0" presId="urn:microsoft.com/office/officeart/2005/8/layout/process4"/>
    <dgm:cxn modelId="{14ECFBB5-CA63-4590-B028-CB53470727FF}" type="presParOf" srcId="{59240A9E-D19B-4982-BC5D-EF07561ACFF9}" destId="{2397C800-B044-4DC1-B1F9-08B1439BA3B3}" srcOrd="0" destOrd="0" presId="urn:microsoft.com/office/officeart/2005/8/layout/process4"/>
    <dgm:cxn modelId="{D770972C-FC58-4FA1-A94E-5A00EBACE670}" type="presParOf" srcId="{59240A9E-D19B-4982-BC5D-EF07561ACFF9}" destId="{839281E7-16D9-4FEE-8369-39B50EB32C1B}" srcOrd="1" destOrd="0" presId="urn:microsoft.com/office/officeart/2005/8/layout/process4"/>
    <dgm:cxn modelId="{85D8AE4C-1BF6-437C-95E3-F1CD81097AED}" type="presParOf" srcId="{59240A9E-D19B-4982-BC5D-EF07561ACFF9}" destId="{C0D35637-730C-427C-B272-66E968281B12}" srcOrd="2" destOrd="0" presId="urn:microsoft.com/office/officeart/2005/8/layout/process4"/>
    <dgm:cxn modelId="{52BE964D-F90A-43A6-8266-392F784444E4}" type="presParOf" srcId="{C0D35637-730C-427C-B272-66E968281B12}" destId="{11C412DF-925E-4646-B395-C173165D9A16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FAE46-46EA-4163-B0E6-713908281663}" type="datetimeFigureOut">
              <a:rPr lang="en-US" smtClean="0"/>
              <a:pPr/>
              <a:t>10/8/2010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520D8-942D-4484-A0C5-DDE12D48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38</a:t>
            </a:fld>
            <a:endParaRPr lang="en-I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39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40</a:t>
            </a:fld>
            <a:endParaRPr lang="en-I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41</a:t>
            </a:fld>
            <a:endParaRPr lang="en-I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43</a:t>
            </a:fld>
            <a:endParaRPr lang="en-I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44</a:t>
            </a:fld>
            <a:endParaRPr lang="en-I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45</a:t>
            </a:fld>
            <a:endParaRPr lang="en-I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46</a:t>
            </a:fld>
            <a:endParaRPr lang="en-I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47</a:t>
            </a:fld>
            <a:endParaRPr lang="en-I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48</a:t>
            </a:fld>
            <a:endParaRPr lang="en-I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49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50</a:t>
            </a:fld>
            <a:endParaRPr lang="en-I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51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4E87FA-552B-451A-AC6A-C01BBF27E68D}" type="datetimeFigureOut">
              <a:rPr lang="en-US" smtClean="0"/>
              <a:pPr/>
              <a:t>10/8/2010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7D41D0-CCC5-4C9B-B9E2-B142B80B9523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psychodawg@yahoo.co.in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2hot2handle@rediffmail.com" TargetMode="External"/><Relationship Id="rId4" Type="http://schemas.openxmlformats.org/officeDocument/2006/relationships/hyperlink" Target="mailto:gabroojawaan@hotmail.com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Résumé Bui</a:t>
            </a:r>
            <a:r>
              <a:rPr lang="en-IN" dirty="0" err="1" smtClean="0"/>
              <a:t>lding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By: Medha Bakhshi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employers do: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Applicant tracking and screening, whether the ‘talent pool’ is empty or overflowing.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Filter resumes</a:t>
            </a:r>
          </a:p>
          <a:p>
            <a:r>
              <a:rPr lang="en-IN" dirty="0" smtClean="0"/>
              <a:t>Spot qualified candidates</a:t>
            </a:r>
          </a:p>
          <a:p>
            <a:r>
              <a:rPr lang="en-IN" dirty="0" smtClean="0"/>
              <a:t>Conduct personality/ skill tests</a:t>
            </a:r>
          </a:p>
          <a:p>
            <a:r>
              <a:rPr lang="en-IN" dirty="0" smtClean="0"/>
              <a:t>Perform a background check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Build Toward Career</a:t>
            </a:r>
            <a:br>
              <a:rPr lang="en-IN" dirty="0" smtClean="0"/>
            </a:br>
            <a:r>
              <a:rPr lang="en-IN" dirty="0" smtClean="0"/>
              <a:t>(</a:t>
            </a:r>
            <a:r>
              <a:rPr lang="en-IN" sz="4000" dirty="0" smtClean="0"/>
              <a:t>Make thyself more valuable) 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2286016"/>
          </a:xfrm>
        </p:spPr>
        <p:txBody>
          <a:bodyPr>
            <a:normAutofit/>
          </a:bodyPr>
          <a:lstStyle/>
          <a:p>
            <a:r>
              <a:rPr lang="en-IN" dirty="0" smtClean="0"/>
              <a:t>Keep an employment portfolio</a:t>
            </a:r>
          </a:p>
          <a:p>
            <a:r>
              <a:rPr lang="en-IN" dirty="0" smtClean="0"/>
              <a:t>Take interim assignments</a:t>
            </a:r>
          </a:p>
          <a:p>
            <a:r>
              <a:rPr lang="en-IN" dirty="0" smtClean="0"/>
              <a:t>Continue to polish and update your skills</a:t>
            </a:r>
          </a:p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lvl="2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Build Toward Career       (....cont)</a:t>
            </a:r>
            <a:br>
              <a:rPr lang="en-IN" dirty="0" smtClean="0"/>
            </a:br>
            <a:r>
              <a:rPr lang="en-IN" sz="4000" dirty="0" smtClean="0"/>
              <a:t>Maintain</a:t>
            </a:r>
            <a:r>
              <a:rPr lang="en-IN" dirty="0" smtClean="0"/>
              <a:t> </a:t>
            </a:r>
            <a:r>
              <a:rPr lang="en-IN" sz="4000" dirty="0" smtClean="0"/>
              <a:t>an</a:t>
            </a:r>
            <a:r>
              <a:rPr lang="en-IN" dirty="0" smtClean="0"/>
              <a:t> </a:t>
            </a:r>
            <a:r>
              <a:rPr lang="en-IN" sz="4000" dirty="0" smtClean="0"/>
              <a:t>Employment</a:t>
            </a:r>
            <a:r>
              <a:rPr lang="en-IN" dirty="0" smtClean="0"/>
              <a:t> </a:t>
            </a:r>
            <a:r>
              <a:rPr lang="en-IN" sz="4000" dirty="0" smtClean="0"/>
              <a:t>Portfolio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IN" dirty="0" smtClean="0"/>
              <a:t>It’s never too early to start</a:t>
            </a:r>
          </a:p>
          <a:p>
            <a:pPr algn="just">
              <a:buFont typeface="Arial" pitchFamily="34" charset="0"/>
              <a:buChar char="•"/>
            </a:pPr>
            <a:r>
              <a:rPr lang="en-IN" dirty="0" smtClean="0"/>
              <a:t>Collect anything that shows your ability to perform including items from school, college, job or any other venue</a:t>
            </a:r>
          </a:p>
          <a:p>
            <a:pPr algn="just">
              <a:buFont typeface="Arial" pitchFamily="34" charset="0"/>
              <a:buChar char="•"/>
            </a:pPr>
            <a:r>
              <a:rPr lang="en-IN" dirty="0" smtClean="0"/>
              <a:t>It’s a great resource for writing your Résumé as you can pick and choose the relevant items for a particular position</a:t>
            </a:r>
          </a:p>
          <a:p>
            <a:pPr algn="just">
              <a:buFont typeface="Arial" pitchFamily="34" charset="0"/>
              <a:buChar char="•"/>
            </a:pPr>
            <a:r>
              <a:rPr lang="en-IN" dirty="0" smtClean="0"/>
              <a:t>It’s the tangible evidence of your professionalism – you may be able to attach your e-portfolio for certain positions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Build Toward Career       (....cont)</a:t>
            </a:r>
            <a:br>
              <a:rPr lang="en-IN" dirty="0" smtClean="0"/>
            </a:br>
            <a:r>
              <a:rPr lang="en-IN" sz="4000" dirty="0" smtClean="0"/>
              <a:t>Take Interim Assignments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2428892"/>
          </a:xfrm>
        </p:spPr>
        <p:txBody>
          <a:bodyPr>
            <a:normAutofit/>
          </a:bodyPr>
          <a:lstStyle/>
          <a:p>
            <a:r>
              <a:rPr lang="en-IN" dirty="0" smtClean="0"/>
              <a:t>It helps in gaining experience and expertise</a:t>
            </a:r>
          </a:p>
          <a:p>
            <a:r>
              <a:rPr lang="en-IN" dirty="0" smtClean="0"/>
              <a:t>It adds on to the skills you possess</a:t>
            </a:r>
          </a:p>
          <a:p>
            <a:r>
              <a:rPr lang="en-IN" dirty="0" smtClean="0"/>
              <a:t>Also helps you accrue more items for the portfolio</a:t>
            </a:r>
          </a:p>
          <a:p>
            <a:r>
              <a:rPr lang="en-IN" dirty="0" smtClean="0"/>
              <a:t>Is a sign of professionalism and career orientation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Build Toward Career       (....cont)</a:t>
            </a:r>
            <a:br>
              <a:rPr lang="en-IN" dirty="0" smtClean="0"/>
            </a:br>
            <a:r>
              <a:rPr lang="en-IN" sz="4000" dirty="0" smtClean="0"/>
              <a:t>Continue to polish and update your skills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Acquire as much technical know-how as you can</a:t>
            </a:r>
          </a:p>
          <a:p>
            <a:r>
              <a:rPr lang="en-IN" dirty="0" smtClean="0"/>
              <a:t>Develop social skills</a:t>
            </a:r>
          </a:p>
          <a:p>
            <a:r>
              <a:rPr lang="en-IN" dirty="0" smtClean="0"/>
              <a:t>Learn to respond to changes positively</a:t>
            </a:r>
          </a:p>
          <a:p>
            <a:r>
              <a:rPr lang="en-IN" dirty="0" smtClean="0"/>
              <a:t>Keep up with developments in your industry and economy at large</a:t>
            </a:r>
          </a:p>
          <a:p>
            <a:r>
              <a:rPr lang="en-IN" dirty="0" smtClean="0"/>
              <a:t>Read widely, subscribe to e-newsletters of pertinent commercial/news bodies</a:t>
            </a:r>
          </a:p>
          <a:p>
            <a:r>
              <a:rPr lang="en-IN" dirty="0" smtClean="0"/>
              <a:t>Take on as much responsibility as you can outside your prescribed boundary of work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Build Toward Career       (....cont)</a:t>
            </a:r>
            <a:br>
              <a:rPr lang="en-IN" dirty="0" smtClean="0"/>
            </a:br>
            <a:r>
              <a:rPr lang="en-IN" sz="4000" dirty="0" smtClean="0"/>
              <a:t>Continue to polish and update your skills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Don’t start hoarding knowledge in the hope to become indispensible</a:t>
            </a:r>
          </a:p>
          <a:p>
            <a:r>
              <a:rPr lang="en-IN" dirty="0" smtClean="0"/>
              <a:t>Share knowledge and help others better themselves</a:t>
            </a:r>
          </a:p>
          <a:p>
            <a:r>
              <a:rPr lang="en-IN" dirty="0" smtClean="0"/>
              <a:t>Keep an eye on the ‘big picture’</a:t>
            </a:r>
          </a:p>
          <a:p>
            <a:r>
              <a:rPr lang="en-IN" dirty="0" smtClean="0"/>
              <a:t>Understand that what counts is </a:t>
            </a:r>
          </a:p>
          <a:p>
            <a:pPr lvl="1"/>
            <a:r>
              <a:rPr lang="en-IN" dirty="0" smtClean="0"/>
              <a:t>What you know &amp;</a:t>
            </a:r>
          </a:p>
          <a:p>
            <a:pPr lvl="1"/>
            <a:r>
              <a:rPr lang="en-IN" dirty="0" smtClean="0"/>
              <a:t>Who knows you, not</a:t>
            </a:r>
          </a:p>
          <a:p>
            <a:pPr lvl="1"/>
            <a:r>
              <a:rPr lang="en-IN" dirty="0" smtClean="0"/>
              <a:t>Who you know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Prewriting Steps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Analyze your achievements – discover a pattern of skills</a:t>
            </a:r>
          </a:p>
          <a:p>
            <a:r>
              <a:rPr lang="en-IN" dirty="0" smtClean="0"/>
              <a:t>Jot down 10 achievements you are proud of</a:t>
            </a:r>
          </a:p>
          <a:p>
            <a:r>
              <a:rPr lang="en-IN" dirty="0" smtClean="0"/>
              <a:t>Think of the skills these achievements demand of you</a:t>
            </a:r>
          </a:p>
          <a:p>
            <a:r>
              <a:rPr lang="en-IN" dirty="0" smtClean="0"/>
              <a:t>Know thyself:</a:t>
            </a:r>
          </a:p>
          <a:p>
            <a:pPr lvl="2"/>
            <a:r>
              <a:rPr lang="en-IN" dirty="0" smtClean="0"/>
              <a:t>List your educational credentials</a:t>
            </a:r>
          </a:p>
          <a:p>
            <a:pPr lvl="2"/>
            <a:r>
              <a:rPr lang="en-IN" dirty="0" smtClean="0"/>
              <a:t>Extra-curricular achievements</a:t>
            </a:r>
          </a:p>
          <a:p>
            <a:pPr lvl="2"/>
            <a:r>
              <a:rPr lang="en-IN" dirty="0" smtClean="0"/>
              <a:t>Strengths</a:t>
            </a:r>
          </a:p>
          <a:p>
            <a:pPr lvl="2"/>
            <a:r>
              <a:rPr lang="en-IN" dirty="0" smtClean="0"/>
              <a:t>Weaknesses</a:t>
            </a:r>
          </a:p>
          <a:p>
            <a:pPr lvl="2"/>
            <a:r>
              <a:rPr lang="en-IN" dirty="0" smtClean="0"/>
              <a:t>Aptitude</a:t>
            </a:r>
          </a:p>
          <a:p>
            <a:pPr lvl="2"/>
            <a:r>
              <a:rPr lang="en-IN" dirty="0" smtClean="0"/>
              <a:t>Interests</a:t>
            </a:r>
          </a:p>
          <a:p>
            <a:r>
              <a:rPr lang="en-IN" dirty="0" smtClean="0"/>
              <a:t>Take aptitude/ creativity/ personality tests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 Do: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List three things you can do before you graduate that’ll make you more valuable to the employers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What employers look for: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Team spirit</a:t>
            </a:r>
          </a:p>
          <a:p>
            <a:r>
              <a:rPr lang="en-IN" dirty="0" smtClean="0"/>
              <a:t>Leadership</a:t>
            </a:r>
          </a:p>
          <a:p>
            <a:r>
              <a:rPr lang="en-IN" dirty="0" smtClean="0"/>
              <a:t>Versatility</a:t>
            </a:r>
          </a:p>
          <a:p>
            <a:r>
              <a:rPr lang="en-IN" dirty="0" smtClean="0"/>
              <a:t>Diversified skills</a:t>
            </a:r>
          </a:p>
          <a:p>
            <a:r>
              <a:rPr lang="en-IN" dirty="0" smtClean="0"/>
              <a:t>Varied job experience</a:t>
            </a:r>
          </a:p>
          <a:p>
            <a:r>
              <a:rPr lang="en-IN" dirty="0" smtClean="0"/>
              <a:t>Sensitivity to intercultural differences</a:t>
            </a:r>
          </a:p>
          <a:p>
            <a:r>
              <a:rPr lang="en-IN" dirty="0" smtClean="0"/>
              <a:t>Sound understanding of national and international affairs</a:t>
            </a:r>
          </a:p>
          <a:p>
            <a:r>
              <a:rPr lang="en-IN" dirty="0" smtClean="0"/>
              <a:t>Sound technical knowledge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7 Qualities sought by employers that a Résumé should reflect: 		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en-IN" dirty="0" smtClean="0"/>
              <a:t>Think in terms of results</a:t>
            </a:r>
          </a:p>
          <a:p>
            <a:r>
              <a:rPr lang="en-IN" dirty="0" smtClean="0"/>
              <a:t>Know how to get things done</a:t>
            </a:r>
          </a:p>
          <a:p>
            <a:r>
              <a:rPr lang="en-IN" dirty="0" smtClean="0"/>
              <a:t>Are a well-rounded personality</a:t>
            </a:r>
          </a:p>
          <a:p>
            <a:r>
              <a:rPr lang="en-IN" dirty="0" smtClean="0"/>
              <a:t>Show signs of career progress and professional development</a:t>
            </a:r>
          </a:p>
          <a:p>
            <a:r>
              <a:rPr lang="en-IN" dirty="0" smtClean="0"/>
              <a:t>Have personal standards of excellence</a:t>
            </a:r>
          </a:p>
          <a:p>
            <a:r>
              <a:rPr lang="en-IN" dirty="0" smtClean="0"/>
              <a:t>Are flexible and willing to try new things</a:t>
            </a:r>
          </a:p>
          <a:p>
            <a:r>
              <a:rPr lang="en-IN" dirty="0" smtClean="0"/>
              <a:t>Can communicate effectively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Etymology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2357430"/>
          <a:ext cx="60960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Three Step Résumé Writing Process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r>
              <a:rPr lang="en-IN" dirty="0" smtClean="0"/>
              <a:t>Analyze the situation</a:t>
            </a:r>
          </a:p>
          <a:p>
            <a:r>
              <a:rPr lang="en-IN" dirty="0" smtClean="0"/>
              <a:t>Keep the purpose in perspective</a:t>
            </a:r>
          </a:p>
          <a:p>
            <a:r>
              <a:rPr lang="en-IN" dirty="0" smtClean="0"/>
              <a:t>Gather information about the industry, the job and the position for which you plan to apply</a:t>
            </a:r>
          </a:p>
          <a:p>
            <a:r>
              <a:rPr lang="en-IN" dirty="0" smtClean="0"/>
              <a:t>Select the right medium</a:t>
            </a:r>
          </a:p>
          <a:p>
            <a:pPr>
              <a:buNone/>
            </a:pPr>
            <a:r>
              <a:rPr lang="en-IN" dirty="0" smtClean="0"/>
              <a:t>	(Scanable, HTML, Traditional)</a:t>
            </a:r>
          </a:p>
          <a:p>
            <a:r>
              <a:rPr lang="en-IN" dirty="0" smtClean="0"/>
              <a:t>Organise the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r>
              <a:rPr lang="en-IN" dirty="0" smtClean="0"/>
              <a:t>Adapt to your audience; align your career objectives with the needs of your target employers</a:t>
            </a:r>
          </a:p>
          <a:p>
            <a:r>
              <a:rPr lang="en-IN" dirty="0" smtClean="0"/>
              <a:t>Glean the information the employer seeks and </a:t>
            </a:r>
            <a:r>
              <a:rPr lang="en-IN" dirty="0" smtClean="0"/>
              <a:t>prune </a:t>
            </a:r>
            <a:r>
              <a:rPr lang="en-IN" dirty="0" smtClean="0"/>
              <a:t>the information to be put in the résumé</a:t>
            </a:r>
          </a:p>
          <a:p>
            <a:r>
              <a:rPr lang="en-IN" dirty="0" smtClean="0"/>
              <a:t>Compose the message keeping in mind the tone of the resume remains professional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Complete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Revise the draft for clarity, accuracy and readability</a:t>
            </a:r>
          </a:p>
          <a:p>
            <a:r>
              <a:rPr lang="en-IN" dirty="0" smtClean="0"/>
              <a:t>Produce the message</a:t>
            </a:r>
          </a:p>
          <a:p>
            <a:r>
              <a:rPr lang="en-IN" dirty="0" smtClean="0"/>
              <a:t>Proofread the résumé</a:t>
            </a:r>
          </a:p>
          <a:p>
            <a:r>
              <a:rPr lang="en-IN" dirty="0" smtClean="0"/>
              <a:t>Remove or tone down the Red Flag Triggers</a:t>
            </a:r>
          </a:p>
          <a:p>
            <a:pPr lvl="1"/>
            <a:r>
              <a:rPr lang="en-IN" dirty="0" smtClean="0"/>
              <a:t>Frequent job changes</a:t>
            </a:r>
          </a:p>
          <a:p>
            <a:pPr lvl="1"/>
            <a:r>
              <a:rPr lang="en-IN" dirty="0" smtClean="0"/>
              <a:t>Gaps in work history</a:t>
            </a:r>
          </a:p>
          <a:p>
            <a:pPr lvl="1"/>
            <a:r>
              <a:rPr lang="en-IN" dirty="0" smtClean="0"/>
              <a:t>Inexperience</a:t>
            </a:r>
          </a:p>
          <a:p>
            <a:pPr lvl="1"/>
            <a:r>
              <a:rPr lang="en-IN" dirty="0" smtClean="0"/>
              <a:t>Over qualification</a:t>
            </a:r>
          </a:p>
          <a:p>
            <a:pPr lvl="1"/>
            <a:r>
              <a:rPr lang="en-IN" dirty="0" smtClean="0"/>
              <a:t>Long term employment with one company</a:t>
            </a:r>
          </a:p>
          <a:p>
            <a:pPr lvl="1"/>
            <a:r>
              <a:rPr lang="en-IN" dirty="0" smtClean="0"/>
              <a:t>Job termination for a cause</a:t>
            </a:r>
          </a:p>
          <a:p>
            <a:pPr lvl="1"/>
            <a:r>
              <a:rPr lang="en-IN" dirty="0" smtClean="0"/>
              <a:t>Criminal record</a:t>
            </a:r>
          </a:p>
          <a:p>
            <a:r>
              <a:rPr lang="en-IN" dirty="0" smtClean="0"/>
              <a:t>Send out the résumé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Résumé faux pas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en-IN" dirty="0" smtClean="0"/>
              <a:t>Grammatical errors</a:t>
            </a:r>
          </a:p>
          <a:p>
            <a:r>
              <a:rPr lang="en-IN" dirty="0" smtClean="0"/>
              <a:t>Typos</a:t>
            </a:r>
          </a:p>
          <a:p>
            <a:r>
              <a:rPr lang="en-IN" dirty="0" smtClean="0"/>
              <a:t>Copious use of stylistic variations in formatting</a:t>
            </a:r>
          </a:p>
          <a:p>
            <a:r>
              <a:rPr lang="en-IN" dirty="0" smtClean="0"/>
              <a:t>Too many abbreviations</a:t>
            </a:r>
          </a:p>
          <a:p>
            <a:r>
              <a:rPr lang="en-IN" dirty="0" smtClean="0"/>
              <a:t>Little white-space</a:t>
            </a:r>
          </a:p>
          <a:p>
            <a:r>
              <a:rPr lang="en-IN" dirty="0" smtClean="0"/>
              <a:t>Long-windedness</a:t>
            </a:r>
          </a:p>
          <a:p>
            <a:r>
              <a:rPr lang="en-IN" dirty="0" smtClean="0"/>
              <a:t>Pompous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Remember: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A résumé should not read like a treasure map, full of minute clues to the whereabouts of your jobs and experience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Styles of Formatting</a:t>
            </a: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General tips for writing a Résumé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en-IN" dirty="0" smtClean="0"/>
              <a:t>Don’t work yourself into a panic</a:t>
            </a:r>
          </a:p>
          <a:p>
            <a:r>
              <a:rPr lang="en-IN" dirty="0" smtClean="0"/>
              <a:t>Treat your résumé with the respect it deserves</a:t>
            </a:r>
          </a:p>
          <a:p>
            <a:r>
              <a:rPr lang="en-IN" dirty="0" smtClean="0"/>
              <a:t>Until your interview, you ARE your résumé, so don’t overlook anything important</a:t>
            </a:r>
          </a:p>
          <a:p>
            <a:r>
              <a:rPr lang="en-IN" dirty="0" smtClean="0"/>
              <a:t>Don’t try and whistle-up your résumé in one sitting</a:t>
            </a:r>
          </a:p>
          <a:p>
            <a:r>
              <a:rPr lang="en-IN" dirty="0" smtClean="0"/>
              <a:t>Let it stew, try new phrases/ideas till you find  the perfect one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General tips for writing a Résumé (...contd.)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en-IN" dirty="0" smtClean="0"/>
              <a:t>Learn from good models</a:t>
            </a:r>
          </a:p>
          <a:p>
            <a:r>
              <a:rPr lang="en-IN" dirty="0" smtClean="0"/>
              <a:t>Résumé writing is  more art than science</a:t>
            </a:r>
          </a:p>
          <a:p>
            <a:r>
              <a:rPr lang="en-IN" dirty="0" smtClean="0"/>
              <a:t>If you’re stuck, swap writing with your peer</a:t>
            </a:r>
          </a:p>
          <a:p>
            <a:r>
              <a:rPr lang="en-IN" dirty="0" smtClean="0"/>
              <a:t>Keep  your résumé honest: fudging facts is NOT OK e.g. organising a company picnic is not project management</a:t>
            </a:r>
          </a:p>
          <a:p>
            <a:r>
              <a:rPr lang="en-IN" dirty="0" smtClean="0"/>
              <a:t>Translate your past accomplishments into perceived future potential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General tips for writing a Résumé (...contd.)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en-IN" dirty="0" smtClean="0"/>
              <a:t>Use short, crisp phrases</a:t>
            </a:r>
          </a:p>
          <a:p>
            <a:r>
              <a:rPr lang="en-IN" dirty="0" smtClean="0"/>
              <a:t>Avoid ‘I’ as it may seem self-absorbed or repetitious</a:t>
            </a:r>
          </a:p>
          <a:p>
            <a:r>
              <a:rPr lang="en-IN" dirty="0" smtClean="0"/>
              <a:t>Start your phrases with strong action words e.g. Coached a team to regional playoffs</a:t>
            </a:r>
          </a:p>
          <a:p>
            <a:r>
              <a:rPr lang="en-IN" dirty="0" smtClean="0"/>
              <a:t>Have a ‘you’ attitude, keep the employer in mind</a:t>
            </a:r>
          </a:p>
          <a:p>
            <a:r>
              <a:rPr lang="en-IN" dirty="0" smtClean="0"/>
              <a:t>Most importantly, give a generous sprinkling of COMMON SENSE </a:t>
            </a:r>
            <a:r>
              <a:rPr lang="en-IN" dirty="0" smtClean="0">
                <a:sym typeface="Wingdings" pitchFamily="2" charset="2"/>
              </a:rPr>
              <a:t>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Conflicting, Confusing Terms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Résumé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IN" dirty="0" smtClean="0"/>
              <a:t>CV: Curriculum Vitae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8596" y="2571744"/>
            <a:ext cx="4040188" cy="3845720"/>
          </a:xfrm>
        </p:spPr>
        <p:txBody>
          <a:bodyPr>
            <a:normAutofit/>
          </a:bodyPr>
          <a:lstStyle/>
          <a:p>
            <a:r>
              <a:rPr lang="en-IN" dirty="0" smtClean="0"/>
              <a:t>Generally used in USA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Gives select information according to the job profile being applied to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Apt for commercial positions, directors, media, audio-visual, creative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2643182"/>
            <a:ext cx="4041775" cy="3845720"/>
          </a:xfrm>
        </p:spPr>
        <p:txBody>
          <a:bodyPr>
            <a:normAutofit/>
          </a:bodyPr>
          <a:lstStyle/>
          <a:p>
            <a:r>
              <a:rPr lang="en-IN" dirty="0" smtClean="0"/>
              <a:t>More popular in Asia, Europe, Africa</a:t>
            </a:r>
          </a:p>
          <a:p>
            <a:r>
              <a:rPr lang="en-IN" dirty="0" smtClean="0"/>
              <a:t>Is a summation of all academic, extra-curricular and work related information throughout </a:t>
            </a:r>
          </a:p>
          <a:p>
            <a:r>
              <a:rPr lang="en-IN" dirty="0" smtClean="0"/>
              <a:t>Apt for academic positions, scientists, doctors, research, technologies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Elements of a Résumé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en-IN" dirty="0" smtClean="0"/>
              <a:t>Address</a:t>
            </a:r>
          </a:p>
          <a:p>
            <a:r>
              <a:rPr lang="en-IN" dirty="0" smtClean="0"/>
              <a:t>Objective</a:t>
            </a:r>
          </a:p>
          <a:p>
            <a:r>
              <a:rPr lang="en-IN" dirty="0" smtClean="0"/>
              <a:t>Education</a:t>
            </a:r>
          </a:p>
          <a:p>
            <a:r>
              <a:rPr lang="en-IN" dirty="0" smtClean="0"/>
              <a:t>Work Experience</a:t>
            </a:r>
          </a:p>
          <a:p>
            <a:r>
              <a:rPr lang="en-IN" dirty="0" smtClean="0"/>
              <a:t>Activities and Achievements</a:t>
            </a:r>
          </a:p>
          <a:p>
            <a:r>
              <a:rPr lang="en-IN" dirty="0" smtClean="0"/>
              <a:t>Personal Data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Address should include: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Complete name</a:t>
            </a:r>
          </a:p>
          <a:p>
            <a:r>
              <a:rPr lang="en-IN" dirty="0" smtClean="0"/>
              <a:t>Full address and permanent address if needed</a:t>
            </a:r>
          </a:p>
          <a:p>
            <a:r>
              <a:rPr lang="en-IN" dirty="0" smtClean="0"/>
              <a:t>A link to your website</a:t>
            </a:r>
          </a:p>
          <a:p>
            <a:r>
              <a:rPr lang="en-IN" dirty="0" smtClean="0"/>
              <a:t>Contact Details</a:t>
            </a:r>
          </a:p>
          <a:p>
            <a:pPr lvl="1"/>
            <a:r>
              <a:rPr lang="en-IN" dirty="0" smtClean="0"/>
              <a:t>Phone number</a:t>
            </a:r>
          </a:p>
          <a:p>
            <a:pPr lvl="2"/>
            <a:r>
              <a:rPr lang="en-IN" dirty="0" smtClean="0"/>
              <a:t>Landline number</a:t>
            </a:r>
          </a:p>
          <a:p>
            <a:pPr lvl="2"/>
            <a:r>
              <a:rPr lang="en-IN" dirty="0" smtClean="0"/>
              <a:t>Mobile number</a:t>
            </a:r>
          </a:p>
          <a:p>
            <a:pPr lvl="1"/>
            <a:r>
              <a:rPr lang="en-IN" dirty="0" smtClean="0"/>
              <a:t>E-mail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 word of caution: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r>
              <a:rPr lang="en-IN" dirty="0" smtClean="0"/>
              <a:t>Create a professional sounding mail ID</a:t>
            </a:r>
          </a:p>
          <a:p>
            <a:r>
              <a:rPr lang="en-IN" dirty="0" smtClean="0"/>
              <a:t>Do not use Ids like </a:t>
            </a:r>
            <a:r>
              <a:rPr lang="en-IN" dirty="0" smtClean="0">
                <a:hlinkClick r:id="rId3"/>
              </a:rPr>
              <a:t>psychodawg@yahoo.co.in</a:t>
            </a:r>
            <a:r>
              <a:rPr lang="en-IN" dirty="0" smtClean="0"/>
              <a:t> or </a:t>
            </a:r>
            <a:r>
              <a:rPr lang="en-IN" dirty="0" smtClean="0">
                <a:hlinkClick r:id="rId4"/>
              </a:rPr>
              <a:t>gabroojawaan@hotmail.com</a:t>
            </a:r>
            <a:r>
              <a:rPr lang="en-IN" dirty="0" smtClean="0"/>
              <a:t> or </a:t>
            </a:r>
            <a:r>
              <a:rPr lang="en-IN" dirty="0" smtClean="0">
                <a:hlinkClick r:id="rId5"/>
              </a:rPr>
              <a:t>2hot2handle@rediffmail.com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It tells the reader why you are sending the resume, i.e., what position or type of position you are seeking.</a:t>
            </a: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It should be very brief</a:t>
            </a: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An objective is like the thesis statement of your resume. </a:t>
            </a: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Try to include job title desired, position level, field, industry, and/or company name or a summary of your qualifications.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 Bad Example: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IN" dirty="0" smtClean="0"/>
              <a:t>	</a:t>
            </a:r>
          </a:p>
          <a:p>
            <a:pPr marL="514350" indent="-514350">
              <a:buNone/>
            </a:pPr>
            <a:endParaRPr lang="en-IN" dirty="0" smtClean="0"/>
          </a:p>
          <a:p>
            <a:pPr marL="514350" indent="-514350">
              <a:buNone/>
            </a:pPr>
            <a:endParaRPr lang="en-IN" dirty="0" smtClean="0"/>
          </a:p>
          <a:p>
            <a:pPr marL="514350" indent="-514350">
              <a:buNone/>
            </a:pPr>
            <a:r>
              <a:rPr lang="en-IN" dirty="0" smtClean="0"/>
              <a:t>	A fulfilling position that provides ample opportunity for career growth and personal satisfaction.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/>
              <a:t>Education/ Technical Training/ Academic Preparation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Name and location of each institution</a:t>
            </a:r>
          </a:p>
          <a:p>
            <a:r>
              <a:rPr lang="en-IN" dirty="0" smtClean="0"/>
              <a:t>Term of enrolment</a:t>
            </a:r>
          </a:p>
          <a:p>
            <a:r>
              <a:rPr lang="en-IN" dirty="0" smtClean="0"/>
              <a:t>Major and minor fields of study</a:t>
            </a:r>
          </a:p>
          <a:p>
            <a:r>
              <a:rPr lang="en-IN" dirty="0" smtClean="0"/>
              <a:t>Significant skills</a:t>
            </a:r>
          </a:p>
          <a:p>
            <a:r>
              <a:rPr lang="en-IN" dirty="0" smtClean="0"/>
              <a:t>Abilities developed in course work</a:t>
            </a:r>
          </a:p>
          <a:p>
            <a:r>
              <a:rPr lang="en-IN" dirty="0" smtClean="0"/>
              <a:t>Degrees/ certificates earned</a:t>
            </a:r>
          </a:p>
          <a:p>
            <a:r>
              <a:rPr lang="en-IN" dirty="0" smtClean="0"/>
              <a:t>Expected date of completion of the course</a:t>
            </a:r>
          </a:p>
          <a:p>
            <a:r>
              <a:rPr lang="en-IN" dirty="0" smtClean="0"/>
              <a:t>Off-campus training</a:t>
            </a:r>
          </a:p>
          <a:p>
            <a:r>
              <a:rPr lang="en-IN" dirty="0" smtClean="0"/>
              <a:t>Seminars attended</a:t>
            </a:r>
          </a:p>
          <a:p>
            <a:r>
              <a:rPr lang="en-IN" dirty="0" smtClean="0"/>
              <a:t>Certificates received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Work Experience/ skills/ accomplishments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en-IN" dirty="0" smtClean="0"/>
              <a:t>Don’t glamorise</a:t>
            </a:r>
          </a:p>
          <a:p>
            <a:r>
              <a:rPr lang="en-IN" dirty="0" smtClean="0"/>
              <a:t>Use the reverse chronological order</a:t>
            </a:r>
          </a:p>
          <a:p>
            <a:r>
              <a:rPr lang="en-IN" dirty="0" smtClean="0"/>
              <a:t>Give a functional title of your last post</a:t>
            </a:r>
          </a:p>
          <a:p>
            <a:r>
              <a:rPr lang="en-IN" dirty="0" smtClean="0"/>
              <a:t>Group special skills, if any, separately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Activities and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List volunteer activities</a:t>
            </a:r>
          </a:p>
          <a:p>
            <a:r>
              <a:rPr lang="en-IN" dirty="0" smtClean="0"/>
              <a:t>List projects done that require</a:t>
            </a:r>
          </a:p>
          <a:p>
            <a:pPr lvl="1"/>
            <a:r>
              <a:rPr lang="en-IN" dirty="0" smtClean="0"/>
              <a:t> Teamwork, organization, leadership skills</a:t>
            </a:r>
          </a:p>
          <a:p>
            <a:r>
              <a:rPr lang="en-IN" dirty="0" smtClean="0"/>
              <a:t>Speaking, writing , tutoring experience</a:t>
            </a:r>
          </a:p>
          <a:p>
            <a:r>
              <a:rPr lang="en-IN" dirty="0" smtClean="0"/>
              <a:t>Participation in athletics</a:t>
            </a:r>
          </a:p>
          <a:p>
            <a:r>
              <a:rPr lang="en-IN" smtClean="0"/>
              <a:t>Creative </a:t>
            </a:r>
            <a:r>
              <a:rPr lang="en-IN" dirty="0" smtClean="0"/>
              <a:t>projects</a:t>
            </a:r>
          </a:p>
          <a:p>
            <a:r>
              <a:rPr lang="en-IN" dirty="0" smtClean="0"/>
              <a:t>Fundraising activities</a:t>
            </a:r>
          </a:p>
          <a:p>
            <a:r>
              <a:rPr lang="en-IN" dirty="0" smtClean="0"/>
              <a:t>Community service activities</a:t>
            </a:r>
          </a:p>
          <a:p>
            <a:r>
              <a:rPr lang="en-IN" dirty="0" smtClean="0"/>
              <a:t>Politico-religious organisations may trigger the red flag, so use your judgement</a:t>
            </a:r>
          </a:p>
          <a:p>
            <a:r>
              <a:rPr lang="en-IN" dirty="0" smtClean="0"/>
              <a:t>Any awards won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Activities and Achievements (...contd.)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Classify activities if they are diverse as: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college activities</a:t>
            </a:r>
          </a:p>
          <a:p>
            <a:r>
              <a:rPr lang="en-IN" dirty="0" smtClean="0"/>
              <a:t>community service</a:t>
            </a:r>
          </a:p>
          <a:p>
            <a:r>
              <a:rPr lang="en-IN" dirty="0" smtClean="0"/>
              <a:t>Professional associations</a:t>
            </a:r>
          </a:p>
          <a:p>
            <a:r>
              <a:rPr lang="en-IN" dirty="0" smtClean="0"/>
              <a:t>Seminars and workshops</a:t>
            </a:r>
          </a:p>
          <a:p>
            <a:r>
              <a:rPr lang="en-IN" dirty="0" smtClean="0"/>
              <a:t>Awards and honours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Personal Data Shouldn’t have: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Information like:</a:t>
            </a:r>
          </a:p>
          <a:p>
            <a:pPr lvl="1"/>
            <a:r>
              <a:rPr lang="en-IN" dirty="0" smtClean="0"/>
              <a:t>Age</a:t>
            </a:r>
          </a:p>
          <a:p>
            <a:pPr lvl="1"/>
            <a:r>
              <a:rPr lang="en-IN" dirty="0" smtClean="0"/>
              <a:t>Marital status</a:t>
            </a:r>
          </a:p>
          <a:p>
            <a:pPr lvl="1"/>
            <a:r>
              <a:rPr lang="en-IN" dirty="0" smtClean="0"/>
              <a:t>Gender</a:t>
            </a:r>
          </a:p>
          <a:p>
            <a:pPr lvl="1"/>
            <a:r>
              <a:rPr lang="en-IN" dirty="0" smtClean="0"/>
              <a:t>Ethnicity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Arial" charset="0"/>
              </a:rPr>
              <a:t>Religion, religious affiliations, political affiliations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dirty="0" smtClean="0"/>
              <a:t>As these just may trigger some sort of discrimination</a:t>
            </a:r>
          </a:p>
          <a:p>
            <a:pPr lvl="1">
              <a:buNone/>
            </a:pPr>
            <a:endParaRPr lang="en-IN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/>
              <a:t>  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	A Résumé is an account of one’s employment history and qualifications often for presentation to a potential future employer when applying for a job.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Personal data    (...........contd.)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The word ‘Résumé’ at the top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Any statement that begins with ‘I’ or ‘My’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Reasons for leaving previous job(s)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Picture of yourself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Salary Information for previous positions or Salary Expectations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Reference names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Résumé hits the recycling bin if it’s: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Too long</a:t>
            </a:r>
          </a:p>
          <a:p>
            <a:r>
              <a:rPr lang="en-IN" dirty="0" smtClean="0"/>
              <a:t>Too short or sketchy</a:t>
            </a:r>
          </a:p>
          <a:p>
            <a:r>
              <a:rPr lang="en-IN" dirty="0" smtClean="0"/>
              <a:t>Hard to read (white space, formatting, indentations)</a:t>
            </a:r>
          </a:p>
          <a:p>
            <a:r>
              <a:rPr lang="en-IN" dirty="0" smtClean="0"/>
              <a:t>Wordy</a:t>
            </a:r>
          </a:p>
          <a:p>
            <a:r>
              <a:rPr lang="en-IN" dirty="0" smtClean="0"/>
              <a:t>Too slick</a:t>
            </a:r>
          </a:p>
          <a:p>
            <a:r>
              <a:rPr lang="en-IN" dirty="0" smtClean="0"/>
              <a:t>Amateurish</a:t>
            </a:r>
          </a:p>
          <a:p>
            <a:r>
              <a:rPr lang="en-IN" dirty="0" smtClean="0"/>
              <a:t>Poorly produced (paper quality et al)</a:t>
            </a:r>
          </a:p>
          <a:p>
            <a:r>
              <a:rPr lang="en-IN" dirty="0" smtClean="0"/>
              <a:t>Misspelled and grammatically condemned</a:t>
            </a:r>
          </a:p>
          <a:p>
            <a:r>
              <a:rPr lang="en-IN" dirty="0" smtClean="0"/>
              <a:t>Boastful</a:t>
            </a:r>
          </a:p>
          <a:p>
            <a:r>
              <a:rPr lang="en-IN" dirty="0" smtClean="0"/>
              <a:t>Gimmicky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Formatting tips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en-IN" dirty="0" smtClean="0"/>
              <a:t>KISS : keep it short and simple</a:t>
            </a:r>
          </a:p>
          <a:p>
            <a:r>
              <a:rPr lang="en-IN" dirty="0" smtClean="0"/>
              <a:t>Use standard font styles like Arial or Times New Roman</a:t>
            </a:r>
          </a:p>
          <a:p>
            <a:r>
              <a:rPr lang="en-IN" dirty="0" smtClean="0"/>
              <a:t>Use white or off-white paper of good quality</a:t>
            </a:r>
          </a:p>
          <a:p>
            <a:r>
              <a:rPr lang="en-IN" dirty="0" smtClean="0"/>
              <a:t>Avoid using colour</a:t>
            </a:r>
          </a:p>
          <a:p>
            <a:r>
              <a:rPr lang="en-IN" dirty="0" smtClean="0"/>
              <a:t>Remove anything that ‘jumps at you’</a:t>
            </a:r>
          </a:p>
          <a:p>
            <a:r>
              <a:rPr lang="en-IN" dirty="0" smtClean="0"/>
              <a:t>Don’t put your creative drive in over-drive </a:t>
            </a:r>
            <a:r>
              <a:rPr lang="en-IN" dirty="0" smtClean="0">
                <a:sym typeface="Wingdings" pitchFamily="2" charset="2"/>
              </a:rPr>
              <a:t>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Cover Letter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000" dirty="0" smtClean="0"/>
              <a:t>An application/ cover letter is a must because: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143272"/>
          </a:xfrm>
        </p:spPr>
        <p:txBody>
          <a:bodyPr/>
          <a:lstStyle/>
          <a:p>
            <a:r>
              <a:rPr lang="en-IN" dirty="0" smtClean="0"/>
              <a:t>It tells the reader  WHAT you are sending</a:t>
            </a:r>
          </a:p>
          <a:p>
            <a:r>
              <a:rPr lang="en-IN" dirty="0" smtClean="0"/>
              <a:t>It tells the reader  WHY you are sending it</a:t>
            </a:r>
          </a:p>
          <a:p>
            <a:r>
              <a:rPr lang="en-IN" dirty="0" smtClean="0"/>
              <a:t>And it tells HOW the reader will benefit from reading it</a:t>
            </a:r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Purpose</a:t>
            </a: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57256"/>
          </a:xfrm>
        </p:spPr>
        <p:txBody>
          <a:bodyPr>
            <a:normAutofit/>
          </a:bodyPr>
          <a:lstStyle/>
          <a:p>
            <a:r>
              <a:rPr lang="en-IN" sz="4000" dirty="0" smtClean="0"/>
              <a:t>Pre-writing Preparation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Do your home-work</a:t>
            </a:r>
          </a:p>
          <a:p>
            <a:r>
              <a:rPr lang="en-IN" dirty="0" smtClean="0"/>
              <a:t>Find out about the organisation you are writing in to</a:t>
            </a:r>
          </a:p>
          <a:p>
            <a:r>
              <a:rPr lang="en-IN" dirty="0" smtClean="0"/>
              <a:t>Focus on your audience</a:t>
            </a:r>
          </a:p>
          <a:p>
            <a:r>
              <a:rPr lang="en-IN" dirty="0" smtClean="0"/>
              <a:t>Show how your background and skills fill a specific need the company has</a:t>
            </a:r>
          </a:p>
          <a:p>
            <a:r>
              <a:rPr lang="en-IN" dirty="0" smtClean="0"/>
              <a:t>Find the name, designation, department of the person you’d be writing to</a:t>
            </a:r>
          </a:p>
          <a:p>
            <a:r>
              <a:rPr lang="en-IN" dirty="0" smtClean="0"/>
              <a:t>Avoid using canned phases like ‘To Whom It May Concern’</a:t>
            </a:r>
          </a:p>
          <a:p>
            <a:r>
              <a:rPr lang="en-IN" dirty="0" smtClean="0"/>
              <a:t>Respect reader’s time</a:t>
            </a:r>
          </a:p>
          <a:p>
            <a:r>
              <a:rPr lang="en-IN" dirty="0" smtClean="0"/>
              <a:t>Steer clear of gimmicks</a:t>
            </a:r>
          </a:p>
          <a:p>
            <a:r>
              <a:rPr lang="en-IN" dirty="0" smtClean="0"/>
              <a:t>Keep it short, straight-forward, up-beat, fact-based and professional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Few Tips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en-IN" dirty="0" smtClean="0"/>
              <a:t>Be specific</a:t>
            </a:r>
          </a:p>
          <a:p>
            <a:r>
              <a:rPr lang="en-IN" dirty="0" smtClean="0"/>
              <a:t>Never volunteer salary information unless asked for</a:t>
            </a:r>
          </a:p>
          <a:p>
            <a:r>
              <a:rPr lang="en-IN" dirty="0" smtClean="0"/>
              <a:t>Keep it short and e-mail letters even shorter</a:t>
            </a:r>
          </a:p>
          <a:p>
            <a:r>
              <a:rPr lang="en-IN" dirty="0" smtClean="0"/>
              <a:t>Show some personality</a:t>
            </a:r>
          </a:p>
          <a:p>
            <a:r>
              <a:rPr lang="en-IN" dirty="0" smtClean="0"/>
              <a:t>Aim for high quality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en-IN" sz="4000" dirty="0" smtClean="0"/>
              <a:t>Key</a:t>
            </a:r>
            <a:r>
              <a:rPr lang="en-IN" dirty="0" smtClean="0"/>
              <a:t> </a:t>
            </a:r>
            <a:r>
              <a:rPr lang="en-IN" sz="4000" dirty="0" smtClean="0"/>
              <a:t>Points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Para I:  Solicited letters- no special opening</a:t>
            </a:r>
          </a:p>
          <a:p>
            <a:pPr>
              <a:buNone/>
            </a:pPr>
            <a:r>
              <a:rPr lang="en-IN" dirty="0" smtClean="0"/>
              <a:t>		  unsolicited letters- needs to capture the </a:t>
            </a:r>
            <a:r>
              <a:rPr lang="en-IN" dirty="0" smtClean="0"/>
              <a:t>reader’s </a:t>
            </a:r>
            <a:r>
              <a:rPr lang="en-IN" dirty="0" smtClean="0"/>
              <a:t>attention</a:t>
            </a:r>
          </a:p>
          <a:p>
            <a:r>
              <a:rPr lang="en-IN" dirty="0" smtClean="0"/>
              <a:t>State your reason for writing</a:t>
            </a:r>
          </a:p>
          <a:p>
            <a:r>
              <a:rPr lang="en-IN" dirty="0" smtClean="0"/>
              <a:t>Give the receiver a reason to keep reading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Para II: </a:t>
            </a:r>
          </a:p>
          <a:p>
            <a:r>
              <a:rPr lang="en-IN" dirty="0" smtClean="0"/>
              <a:t>Put the strongest selling points here</a:t>
            </a:r>
          </a:p>
          <a:p>
            <a:r>
              <a:rPr lang="en-IN" dirty="0" smtClean="0"/>
              <a:t>Mention what YOU can do for the organisation</a:t>
            </a:r>
          </a:p>
          <a:p>
            <a:r>
              <a:rPr lang="en-IN" dirty="0" smtClean="0"/>
              <a:t>Personal characteristics</a:t>
            </a:r>
          </a:p>
          <a:p>
            <a:r>
              <a:rPr lang="en-IN" dirty="0" smtClean="0"/>
              <a:t>Refer the reader to your Résumé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Para III:</a:t>
            </a:r>
          </a:p>
          <a:p>
            <a:r>
              <a:rPr lang="en-IN" dirty="0" smtClean="0"/>
              <a:t>Ask the reader for a specific action</a:t>
            </a:r>
          </a:p>
          <a:p>
            <a:r>
              <a:rPr lang="en-IN" dirty="0" smtClean="0"/>
              <a:t>Facilitate a reply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N" sz="4800" dirty="0" smtClean="0"/>
          </a:p>
          <a:p>
            <a:pPr algn="ctr">
              <a:buNone/>
            </a:pPr>
            <a:r>
              <a:rPr lang="en-IN" sz="4800" dirty="0" smtClean="0"/>
              <a:t>Happy Writing!!! </a:t>
            </a:r>
            <a:r>
              <a:rPr lang="en-IN" sz="4800" dirty="0" smtClean="0">
                <a:sym typeface="Wingdings" pitchFamily="2" charset="2"/>
              </a:rPr>
              <a:t></a:t>
            </a:r>
            <a:endParaRPr lang="en-IN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Remember: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No matter how advanced the technology gets, getting in the door still depends on a well written  R</a:t>
            </a:r>
            <a:r>
              <a:rPr lang="fr-FR" dirty="0" smtClean="0"/>
              <a:t>ésumé.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43152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Queries???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cold calls</a:t>
            </a:r>
          </a:p>
          <a:p>
            <a:r>
              <a:rPr lang="en-US" dirty="0" smtClean="0"/>
              <a:t>Copper-bottomed</a:t>
            </a:r>
          </a:p>
          <a:p>
            <a:r>
              <a:rPr lang="en-US" dirty="0" smtClean="0"/>
              <a:t>Corner a market</a:t>
            </a:r>
          </a:p>
          <a:p>
            <a:r>
              <a:rPr lang="en-US" dirty="0" smtClean="0"/>
              <a:t>Do the spadework</a:t>
            </a:r>
          </a:p>
          <a:p>
            <a:r>
              <a:rPr lang="en-US" dirty="0" smtClean="0"/>
              <a:t>In the doldrums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Résumé Unravelled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It’s a summary of important career related information not a paean </a:t>
            </a:r>
          </a:p>
          <a:p>
            <a:r>
              <a:rPr lang="en-IN" dirty="0" smtClean="0"/>
              <a:t>It’s a marketing piece, an advertisement of your unique set of skills, abilities and experience</a:t>
            </a:r>
          </a:p>
          <a:p>
            <a:r>
              <a:rPr lang="en-IN" dirty="0" smtClean="0"/>
              <a:t>It’s more than a simple list of jobs one has held</a:t>
            </a:r>
          </a:p>
          <a:p>
            <a:r>
              <a:rPr lang="en-IN" dirty="0" smtClean="0"/>
              <a:t>It’s like a billboard that shows only that information that shall interest the employer</a:t>
            </a:r>
          </a:p>
          <a:p>
            <a:r>
              <a:rPr lang="en-IN" dirty="0" smtClean="0"/>
              <a:t>Its purpose is to stimulate employer’s interest  and get you an interview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can a Résumé do for </a:t>
            </a:r>
            <a:r>
              <a:rPr lang="en-IN" dirty="0" smtClean="0"/>
              <a:t>you</a:t>
            </a:r>
            <a:r>
              <a:rPr lang="en-IN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n-IN" dirty="0" smtClean="0"/>
              <a:t>It gets you an interview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Enables you to assess your strengths, skills, abilities and experience - thereby preparing you for the interview process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Acts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as a reminder of you to the employer/interviewer after you're done being interviewed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Be a basis for the interviewer to justify your hiring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en-IN" sz="4400" dirty="0" smtClean="0"/>
              <a:t>Résumé Facts and Fallacies</a:t>
            </a:r>
            <a:endParaRPr lang="en-IN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785818"/>
          </a:xfrm>
        </p:spPr>
        <p:txBody>
          <a:bodyPr/>
          <a:lstStyle/>
          <a:p>
            <a:pPr algn="ctr"/>
            <a:r>
              <a:rPr lang="en-IN" dirty="0" smtClean="0"/>
              <a:t>Fallacy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428737"/>
            <a:ext cx="4041775" cy="571503"/>
          </a:xfrm>
        </p:spPr>
        <p:txBody>
          <a:bodyPr/>
          <a:lstStyle/>
          <a:p>
            <a:pPr algn="ctr"/>
            <a:r>
              <a:rPr lang="en-IN" dirty="0" smtClean="0"/>
              <a:t>Facts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71678"/>
            <a:ext cx="4040188" cy="4500594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The purpose of a résumé is to list ALL your skills and abilities</a:t>
            </a:r>
          </a:p>
          <a:p>
            <a:r>
              <a:rPr lang="en-IN" dirty="0" smtClean="0"/>
              <a:t>A good résumé will get you the job you want</a:t>
            </a:r>
          </a:p>
          <a:p>
            <a:r>
              <a:rPr lang="en-IN" dirty="0" smtClean="0"/>
              <a:t>Your résumé would be read thoroughly and carefully by an interested employer</a:t>
            </a:r>
          </a:p>
          <a:p>
            <a:r>
              <a:rPr lang="en-IN" dirty="0" smtClean="0"/>
              <a:t>The more GOOD information you provide about yourself in your résumé, the better  it is</a:t>
            </a:r>
          </a:p>
          <a:p>
            <a:r>
              <a:rPr lang="en-IN" dirty="0" smtClean="0"/>
              <a:t>If you really want a good résumé, have it prepared by a résumé service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041775" cy="4288642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The purpose of a résumé is to kindle employer interest and generate an interview</a:t>
            </a:r>
          </a:p>
          <a:p>
            <a:r>
              <a:rPr lang="en-IN" dirty="0" smtClean="0"/>
              <a:t>All a résumé can do is get you in the door</a:t>
            </a:r>
          </a:p>
          <a:p>
            <a:r>
              <a:rPr lang="en-IN" dirty="0" smtClean="0"/>
              <a:t>Your résumé probably has less than 45 seconds to make an impression</a:t>
            </a:r>
          </a:p>
          <a:p>
            <a:r>
              <a:rPr lang="en-IN" dirty="0" smtClean="0"/>
              <a:t>Too much information on a résumé may actually kill the reader’s appetite to know more</a:t>
            </a:r>
          </a:p>
          <a:p>
            <a:r>
              <a:rPr lang="en-IN" dirty="0" smtClean="0"/>
              <a:t>Prepare your </a:t>
            </a:r>
            <a:r>
              <a:rPr lang="en-IN" smtClean="0"/>
              <a:t>own résumé, </a:t>
            </a:r>
            <a:r>
              <a:rPr lang="en-IN" dirty="0" smtClean="0"/>
              <a:t>unless the position is specialised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The Employment Process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2">
      <a:dk1>
        <a:srgbClr val="424456"/>
      </a:dk1>
      <a:lt1>
        <a:srgbClr val="FFFFFF"/>
      </a:lt1>
      <a:dk2>
        <a:srgbClr val="424456"/>
      </a:dk2>
      <a:lt2>
        <a:srgbClr val="DEDEDE"/>
      </a:lt2>
      <a:accent1>
        <a:srgbClr val="8066C8"/>
      </a:accent1>
      <a:accent2>
        <a:srgbClr val="5A2A5B"/>
      </a:accent2>
      <a:accent3>
        <a:srgbClr val="864088"/>
      </a:accent3>
      <a:accent4>
        <a:srgbClr val="8066C8"/>
      </a:accent4>
      <a:accent5>
        <a:srgbClr val="1E1E33"/>
      </a:accent5>
      <a:accent6>
        <a:srgbClr val="8066C8"/>
      </a:accent6>
      <a:hlink>
        <a:srgbClr val="8066C8"/>
      </a:hlink>
      <a:folHlink>
        <a:srgbClr val="8066C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2271</TotalTime>
  <Words>1760</Words>
  <Application>Microsoft Office PowerPoint</Application>
  <PresentationFormat>On-screen Show (4:3)</PresentationFormat>
  <Paragraphs>403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Résumé Building</vt:lpstr>
      <vt:lpstr>Etymology</vt:lpstr>
      <vt:lpstr>Conflicting, Confusing Terms</vt:lpstr>
      <vt:lpstr>Definition</vt:lpstr>
      <vt:lpstr>Remember:</vt:lpstr>
      <vt:lpstr>Résumé Unravelled</vt:lpstr>
      <vt:lpstr>What can a Résumé do for you?</vt:lpstr>
      <vt:lpstr>Résumé Facts and Fallacies</vt:lpstr>
      <vt:lpstr>The Employment Process</vt:lpstr>
      <vt:lpstr>What employers do:</vt:lpstr>
      <vt:lpstr>Build Toward Career (Make thyself more valuable) </vt:lpstr>
      <vt:lpstr>Build Toward Career       (....cont) Maintain an Employment Portfolio</vt:lpstr>
      <vt:lpstr>Build Toward Career       (....cont) Take Interim Assignments</vt:lpstr>
      <vt:lpstr>Build Toward Career       (....cont) Continue to polish and update your skills</vt:lpstr>
      <vt:lpstr>Build Toward Career       (....cont) Continue to polish and update your skills</vt:lpstr>
      <vt:lpstr>Prewriting Steps</vt:lpstr>
      <vt:lpstr>To Do:</vt:lpstr>
      <vt:lpstr>What employers look for:</vt:lpstr>
      <vt:lpstr>7 Qualities sought by employers that a Résumé should reflect:   </vt:lpstr>
      <vt:lpstr>Three Step Résumé Writing Process</vt:lpstr>
      <vt:lpstr>Plan</vt:lpstr>
      <vt:lpstr>Write</vt:lpstr>
      <vt:lpstr>Complete</vt:lpstr>
      <vt:lpstr>Résumé faux pas</vt:lpstr>
      <vt:lpstr>Remember:</vt:lpstr>
      <vt:lpstr>Styles of Formatting</vt:lpstr>
      <vt:lpstr>General tips for writing a Résumé</vt:lpstr>
      <vt:lpstr>General tips for writing a Résumé (...contd.)</vt:lpstr>
      <vt:lpstr>General tips for writing a Résumé (...contd.)</vt:lpstr>
      <vt:lpstr>Elements of a Résumé</vt:lpstr>
      <vt:lpstr>Address should include:</vt:lpstr>
      <vt:lpstr>A word of caution:</vt:lpstr>
      <vt:lpstr>Objective</vt:lpstr>
      <vt:lpstr>A Bad Example:</vt:lpstr>
      <vt:lpstr>Education/ Technical Training/ Academic Preparation</vt:lpstr>
      <vt:lpstr>Work Experience/ skills/ accomplishments</vt:lpstr>
      <vt:lpstr>Activities and Achievements</vt:lpstr>
      <vt:lpstr>Activities and Achievements (...contd.)</vt:lpstr>
      <vt:lpstr>Personal Data Shouldn’t have:</vt:lpstr>
      <vt:lpstr>Personal data    (...........contd.)</vt:lpstr>
      <vt:lpstr>Résumé hits the recycling bin if it’s:</vt:lpstr>
      <vt:lpstr>Formatting tips</vt:lpstr>
      <vt:lpstr>Cover Letter</vt:lpstr>
      <vt:lpstr>An application/ cover letter is a must because:</vt:lpstr>
      <vt:lpstr>Purpose</vt:lpstr>
      <vt:lpstr>Pre-writing Preparation</vt:lpstr>
      <vt:lpstr>A Few Tips </vt:lpstr>
      <vt:lpstr>Key Points </vt:lpstr>
      <vt:lpstr>Slide 49</vt:lpstr>
      <vt:lpstr>  Queries???</vt:lpstr>
      <vt:lpstr>Idioms for the 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Building</dc:title>
  <dc:creator>medha</dc:creator>
  <cp:lastModifiedBy>user</cp:lastModifiedBy>
  <cp:revision>128</cp:revision>
  <dcterms:created xsi:type="dcterms:W3CDTF">2009-09-09T07:43:43Z</dcterms:created>
  <dcterms:modified xsi:type="dcterms:W3CDTF">2010-10-08T20:50:57Z</dcterms:modified>
</cp:coreProperties>
</file>