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81" r:id="rId11"/>
    <p:sldId id="282" r:id="rId12"/>
    <p:sldId id="283" r:id="rId13"/>
    <p:sldId id="265" r:id="rId14"/>
    <p:sldId id="274" r:id="rId15"/>
    <p:sldId id="275" r:id="rId16"/>
    <p:sldId id="276" r:id="rId17"/>
    <p:sldId id="278" r:id="rId18"/>
    <p:sldId id="279" r:id="rId19"/>
    <p:sldId id="280" r:id="rId20"/>
    <p:sldId id="284" r:id="rId21"/>
    <p:sldId id="285" r:id="rId22"/>
    <p:sldId id="286" r:id="rId23"/>
    <p:sldId id="287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19" autoAdjust="0"/>
  </p:normalViewPr>
  <p:slideViewPr>
    <p:cSldViewPr>
      <p:cViewPr varScale="1">
        <p:scale>
          <a:sx n="90" d="100"/>
          <a:sy n="90" d="100"/>
        </p:scale>
        <p:origin x="-1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36F5D-2D1E-44B3-99BE-4F701849AA50}" type="doc">
      <dgm:prSet loTypeId="urn:microsoft.com/office/officeart/2005/8/layout/v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F5D7E3-94A8-4FE8-98C6-CFE0424A3BC9}">
      <dgm:prSet phldrT="[Text]"/>
      <dgm:spPr/>
      <dgm:t>
        <a:bodyPr/>
        <a:lstStyle/>
        <a:p>
          <a:r>
            <a:rPr lang="en-US" dirty="0" smtClean="0"/>
            <a:t>Sales Managers &amp; Financial Managers</a:t>
          </a:r>
          <a:endParaRPr lang="en-US" dirty="0"/>
        </a:p>
      </dgm:t>
    </dgm:pt>
    <dgm:pt modelId="{F5CDD872-C639-4919-82BC-0BD428D4310C}" type="parTrans" cxnId="{E88D4C04-0643-45C3-AFEE-4C0C342905BC}">
      <dgm:prSet/>
      <dgm:spPr/>
      <dgm:t>
        <a:bodyPr/>
        <a:lstStyle/>
        <a:p>
          <a:endParaRPr lang="en-US"/>
        </a:p>
      </dgm:t>
    </dgm:pt>
    <dgm:pt modelId="{794E7914-231F-473B-9D1E-552E98CD1C88}" type="sibTrans" cxnId="{E88D4C04-0643-45C3-AFEE-4C0C342905BC}">
      <dgm:prSet/>
      <dgm:spPr/>
      <dgm:t>
        <a:bodyPr/>
        <a:lstStyle/>
        <a:p>
          <a:endParaRPr lang="en-US"/>
        </a:p>
      </dgm:t>
    </dgm:pt>
    <dgm:pt modelId="{FD5A7709-02B8-4C57-AE3F-6D7406F59D66}">
      <dgm:prSet phldrT="[Text]"/>
      <dgm:spPr/>
      <dgm:t>
        <a:bodyPr/>
        <a:lstStyle/>
        <a:p>
          <a:r>
            <a:rPr lang="en-US" dirty="0" smtClean="0"/>
            <a:t>Potential Customers</a:t>
          </a:r>
          <a:endParaRPr lang="en-US" dirty="0"/>
        </a:p>
      </dgm:t>
    </dgm:pt>
    <dgm:pt modelId="{5470AAD6-0069-4D8D-B478-2C6AC4DAFDA2}" type="parTrans" cxnId="{A3D0677A-E167-474A-96CD-B3DB8420BFED}">
      <dgm:prSet/>
      <dgm:spPr/>
      <dgm:t>
        <a:bodyPr/>
        <a:lstStyle/>
        <a:p>
          <a:endParaRPr lang="en-US"/>
        </a:p>
      </dgm:t>
    </dgm:pt>
    <dgm:pt modelId="{C7875F63-E587-4AAE-8E65-D37D647408DE}" type="sibTrans" cxnId="{A3D0677A-E167-474A-96CD-B3DB8420BFED}">
      <dgm:prSet/>
      <dgm:spPr/>
      <dgm:t>
        <a:bodyPr/>
        <a:lstStyle/>
        <a:p>
          <a:endParaRPr lang="en-US"/>
        </a:p>
      </dgm:t>
    </dgm:pt>
    <dgm:pt modelId="{9C1145E8-29D1-4DD2-BA62-D6296E109A3E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B5A12307-417D-4618-B255-6AECD7ED8930}" type="parTrans" cxnId="{91C0D47D-B779-4E0B-B8FC-1CB8D5607E86}">
      <dgm:prSet/>
      <dgm:spPr/>
      <dgm:t>
        <a:bodyPr/>
        <a:lstStyle/>
        <a:p>
          <a:endParaRPr lang="en-US"/>
        </a:p>
      </dgm:t>
    </dgm:pt>
    <dgm:pt modelId="{C680A4A1-9219-4141-8D7C-DC460CBFF1CF}" type="sibTrans" cxnId="{91C0D47D-B779-4E0B-B8FC-1CB8D5607E86}">
      <dgm:prSet/>
      <dgm:spPr/>
      <dgm:t>
        <a:bodyPr/>
        <a:lstStyle/>
        <a:p>
          <a:endParaRPr lang="en-US"/>
        </a:p>
      </dgm:t>
    </dgm:pt>
    <dgm:pt modelId="{95ECD686-22F9-4BBE-9D15-B18EF9D6C72B}">
      <dgm:prSet phldrT="[Text]"/>
      <dgm:spPr/>
      <dgm:t>
        <a:bodyPr/>
        <a:lstStyle/>
        <a:p>
          <a:r>
            <a:rPr lang="en-US" dirty="0" smtClean="0"/>
            <a:t>Division Heads &amp; Shop Floor Managers</a:t>
          </a:r>
          <a:endParaRPr lang="en-US" dirty="0"/>
        </a:p>
      </dgm:t>
    </dgm:pt>
    <dgm:pt modelId="{51943025-D1C4-4E92-88FA-EC0BFDB38D43}" type="parTrans" cxnId="{81F843FC-45EE-4B04-8075-544C776C3961}">
      <dgm:prSet/>
      <dgm:spPr/>
      <dgm:t>
        <a:bodyPr/>
        <a:lstStyle/>
        <a:p>
          <a:endParaRPr lang="en-US"/>
        </a:p>
      </dgm:t>
    </dgm:pt>
    <dgm:pt modelId="{18A738F9-C5E5-45C6-947E-604CD18FFC96}" type="sibTrans" cxnId="{81F843FC-45EE-4B04-8075-544C776C3961}">
      <dgm:prSet/>
      <dgm:spPr/>
      <dgm:t>
        <a:bodyPr/>
        <a:lstStyle/>
        <a:p>
          <a:endParaRPr lang="en-US"/>
        </a:p>
      </dgm:t>
    </dgm:pt>
    <dgm:pt modelId="{470AD95E-B20E-42C8-A2A3-2F09AC21B016}">
      <dgm:prSet phldrT="[Text]"/>
      <dgm:spPr/>
      <dgm:t>
        <a:bodyPr/>
        <a:lstStyle/>
        <a:p>
          <a:r>
            <a:rPr lang="en-US" dirty="0" smtClean="0"/>
            <a:t>Senior Managers</a:t>
          </a:r>
          <a:endParaRPr lang="en-US" dirty="0"/>
        </a:p>
      </dgm:t>
    </dgm:pt>
    <dgm:pt modelId="{33695123-F0FC-4D34-A6D1-3B81D76B7B43}" type="parTrans" cxnId="{7A417B4C-42DA-4ACC-A21F-C16BE165B3AD}">
      <dgm:prSet/>
      <dgm:spPr/>
      <dgm:t>
        <a:bodyPr/>
        <a:lstStyle/>
        <a:p>
          <a:endParaRPr lang="en-US"/>
        </a:p>
      </dgm:t>
    </dgm:pt>
    <dgm:pt modelId="{4C52E6CC-B10A-4EAF-9887-F5665B42CE50}" type="sibTrans" cxnId="{7A417B4C-42DA-4ACC-A21F-C16BE165B3AD}">
      <dgm:prSet/>
      <dgm:spPr/>
      <dgm:t>
        <a:bodyPr/>
        <a:lstStyle/>
        <a:p>
          <a:endParaRPr lang="en-US"/>
        </a:p>
      </dgm:t>
    </dgm:pt>
    <dgm:pt modelId="{33D6CE50-F2FB-48F2-8AD6-F923DA825D36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3AA62DEE-4C6A-4F81-B4E3-7C5F9736BBC2}" type="parTrans" cxnId="{B8E8FDF3-E401-406C-97EE-0D9EC0B0CA51}">
      <dgm:prSet/>
      <dgm:spPr/>
      <dgm:t>
        <a:bodyPr/>
        <a:lstStyle/>
        <a:p>
          <a:endParaRPr lang="en-US"/>
        </a:p>
      </dgm:t>
    </dgm:pt>
    <dgm:pt modelId="{FAEED91A-E12A-497A-A31F-3D92BD911F33}" type="sibTrans" cxnId="{B8E8FDF3-E401-406C-97EE-0D9EC0B0CA51}">
      <dgm:prSet/>
      <dgm:spPr/>
      <dgm:t>
        <a:bodyPr/>
        <a:lstStyle/>
        <a:p>
          <a:endParaRPr lang="en-US"/>
        </a:p>
      </dgm:t>
    </dgm:pt>
    <dgm:pt modelId="{5CBDBE5D-E039-437A-90D7-283B4BB7B567}">
      <dgm:prSet phldrT="[Text]"/>
      <dgm:spPr/>
      <dgm:t>
        <a:bodyPr/>
        <a:lstStyle/>
        <a:p>
          <a:r>
            <a:rPr lang="en-US" dirty="0" smtClean="0"/>
            <a:t>Brand Managers</a:t>
          </a:r>
          <a:endParaRPr lang="en-US" dirty="0"/>
        </a:p>
      </dgm:t>
    </dgm:pt>
    <dgm:pt modelId="{81BEE061-8434-4514-BF6D-C86E559D0C3D}" type="parTrans" cxnId="{F98BFDA0-D88C-43E4-A86F-C1D49FE88911}">
      <dgm:prSet/>
      <dgm:spPr/>
      <dgm:t>
        <a:bodyPr/>
        <a:lstStyle/>
        <a:p>
          <a:endParaRPr lang="en-US"/>
        </a:p>
      </dgm:t>
    </dgm:pt>
    <dgm:pt modelId="{3DDA5E5F-5125-4D28-91A8-E90A4731419F}" type="sibTrans" cxnId="{F98BFDA0-D88C-43E4-A86F-C1D49FE88911}">
      <dgm:prSet/>
      <dgm:spPr/>
      <dgm:t>
        <a:bodyPr/>
        <a:lstStyle/>
        <a:p>
          <a:endParaRPr lang="en-US"/>
        </a:p>
      </dgm:t>
    </dgm:pt>
    <dgm:pt modelId="{1A508110-F39A-4F35-87A1-C2ED46C18A65}">
      <dgm:prSet phldrT="[Text]"/>
      <dgm:spPr/>
      <dgm:t>
        <a:bodyPr/>
        <a:lstStyle/>
        <a:p>
          <a:r>
            <a:rPr lang="en-US" dirty="0" smtClean="0"/>
            <a:t>R&amp;D Team</a:t>
          </a:r>
          <a:endParaRPr lang="en-US" dirty="0"/>
        </a:p>
      </dgm:t>
    </dgm:pt>
    <dgm:pt modelId="{5260DACF-34EE-41CD-9DA1-10B13BD4F42A}" type="parTrans" cxnId="{F0BFFC94-5052-445E-B414-331C56BD4CB6}">
      <dgm:prSet/>
      <dgm:spPr/>
      <dgm:t>
        <a:bodyPr/>
        <a:lstStyle/>
        <a:p>
          <a:endParaRPr lang="en-US"/>
        </a:p>
      </dgm:t>
    </dgm:pt>
    <dgm:pt modelId="{4971653B-1C0E-49FB-B483-232859C22C30}" type="sibTrans" cxnId="{F0BFFC94-5052-445E-B414-331C56BD4CB6}">
      <dgm:prSet/>
      <dgm:spPr/>
      <dgm:t>
        <a:bodyPr/>
        <a:lstStyle/>
        <a:p>
          <a:endParaRPr lang="en-US"/>
        </a:p>
      </dgm:t>
    </dgm:pt>
    <dgm:pt modelId="{FB87CC51-7543-41CD-B731-BC221A54B99C}" type="pres">
      <dgm:prSet presAssocID="{19536F5D-2D1E-44B3-99BE-4F701849AA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28B50A-D84B-4AB0-BFC0-8BBE27BD6E43}" type="pres">
      <dgm:prSet presAssocID="{6CF5D7E3-94A8-4FE8-98C6-CFE0424A3BC9}" presName="linNode" presStyleCnt="0"/>
      <dgm:spPr/>
    </dgm:pt>
    <dgm:pt modelId="{63A835B1-3850-4395-AA54-EF8CB6119841}" type="pres">
      <dgm:prSet presAssocID="{6CF5D7E3-94A8-4FE8-98C6-CFE0424A3BC9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4224D-A660-458D-94D7-9A5A80C44A62}" type="pres">
      <dgm:prSet presAssocID="{6CF5D7E3-94A8-4FE8-98C6-CFE0424A3BC9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0B1A-3EA3-4517-8A4B-FC2F7ECCDCA1}" type="pres">
      <dgm:prSet presAssocID="{794E7914-231F-473B-9D1E-552E98CD1C88}" presName="spacing" presStyleCnt="0"/>
      <dgm:spPr/>
    </dgm:pt>
    <dgm:pt modelId="{C271143E-1743-4D90-9E45-1A648BE7B17E}" type="pres">
      <dgm:prSet presAssocID="{5CBDBE5D-E039-437A-90D7-283B4BB7B567}" presName="linNode" presStyleCnt="0"/>
      <dgm:spPr/>
    </dgm:pt>
    <dgm:pt modelId="{BDE8A939-F652-4E5B-825C-C29038E50D79}" type="pres">
      <dgm:prSet presAssocID="{5CBDBE5D-E039-437A-90D7-283B4BB7B567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AA86D-7142-42B1-AA96-011242333A9B}" type="pres">
      <dgm:prSet presAssocID="{5CBDBE5D-E039-437A-90D7-283B4BB7B56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30D20-E976-4FF7-8CDD-C80FA8362A8C}" type="pres">
      <dgm:prSet presAssocID="{3DDA5E5F-5125-4D28-91A8-E90A4731419F}" presName="spacing" presStyleCnt="0"/>
      <dgm:spPr/>
    </dgm:pt>
    <dgm:pt modelId="{063689E5-4A95-4544-A8D4-A7AC622FE459}" type="pres">
      <dgm:prSet presAssocID="{95ECD686-22F9-4BBE-9D15-B18EF9D6C72B}" presName="linNode" presStyleCnt="0"/>
      <dgm:spPr/>
    </dgm:pt>
    <dgm:pt modelId="{1F947938-D6CF-4106-ABB0-B9FF3FBC900C}" type="pres">
      <dgm:prSet presAssocID="{95ECD686-22F9-4BBE-9D15-B18EF9D6C72B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25FBD-E867-4C04-9890-39570052CBF6}" type="pres">
      <dgm:prSet presAssocID="{95ECD686-22F9-4BBE-9D15-B18EF9D6C72B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CA029-D8E8-41AD-BC21-B8F0CB22BA20}" type="pres">
      <dgm:prSet presAssocID="{18A738F9-C5E5-45C6-947E-604CD18FFC96}" presName="spacing" presStyleCnt="0"/>
      <dgm:spPr/>
    </dgm:pt>
    <dgm:pt modelId="{02E07BA0-969F-4C58-A6E3-76327B0CD813}" type="pres">
      <dgm:prSet presAssocID="{1A508110-F39A-4F35-87A1-C2ED46C18A65}" presName="linNode" presStyleCnt="0"/>
      <dgm:spPr/>
    </dgm:pt>
    <dgm:pt modelId="{BAB3AC93-993D-47A3-8741-5C0CE8BD714B}" type="pres">
      <dgm:prSet presAssocID="{1A508110-F39A-4F35-87A1-C2ED46C18A65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DEA52-2213-41F5-BD61-459E0ACA77B8}" type="pres">
      <dgm:prSet presAssocID="{1A508110-F39A-4F35-87A1-C2ED46C18A65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417B4C-42DA-4ACC-A21F-C16BE165B3AD}" srcId="{95ECD686-22F9-4BBE-9D15-B18EF9D6C72B}" destId="{470AD95E-B20E-42C8-A2A3-2F09AC21B016}" srcOrd="0" destOrd="0" parTransId="{33695123-F0FC-4D34-A6D1-3B81D76B7B43}" sibTransId="{4C52E6CC-B10A-4EAF-9887-F5665B42CE50}"/>
    <dgm:cxn modelId="{A3D0677A-E167-474A-96CD-B3DB8420BFED}" srcId="{6CF5D7E3-94A8-4FE8-98C6-CFE0424A3BC9}" destId="{FD5A7709-02B8-4C57-AE3F-6D7406F59D66}" srcOrd="0" destOrd="0" parTransId="{5470AAD6-0069-4D8D-B478-2C6AC4DAFDA2}" sibTransId="{C7875F63-E587-4AAE-8E65-D37D647408DE}"/>
    <dgm:cxn modelId="{E88D4C04-0643-45C3-AFEE-4C0C342905BC}" srcId="{19536F5D-2D1E-44B3-99BE-4F701849AA50}" destId="{6CF5D7E3-94A8-4FE8-98C6-CFE0424A3BC9}" srcOrd="0" destOrd="0" parTransId="{F5CDD872-C639-4919-82BC-0BD428D4310C}" sibTransId="{794E7914-231F-473B-9D1E-552E98CD1C88}"/>
    <dgm:cxn modelId="{C1AF97FC-A9A8-458D-8604-8F86D86127FA}" type="presOf" srcId="{19536F5D-2D1E-44B3-99BE-4F701849AA50}" destId="{FB87CC51-7543-41CD-B731-BC221A54B99C}" srcOrd="0" destOrd="0" presId="urn:microsoft.com/office/officeart/2005/8/layout/vList6"/>
    <dgm:cxn modelId="{91EF9374-F4A8-436E-A0E6-E76FA7B477C2}" type="presOf" srcId="{1A508110-F39A-4F35-87A1-C2ED46C18A65}" destId="{BAB3AC93-993D-47A3-8741-5C0CE8BD714B}" srcOrd="0" destOrd="0" presId="urn:microsoft.com/office/officeart/2005/8/layout/vList6"/>
    <dgm:cxn modelId="{B8E8FDF3-E401-406C-97EE-0D9EC0B0CA51}" srcId="{1A508110-F39A-4F35-87A1-C2ED46C18A65}" destId="{33D6CE50-F2FB-48F2-8AD6-F923DA825D36}" srcOrd="0" destOrd="0" parTransId="{3AA62DEE-4C6A-4F81-B4E3-7C5F9736BBC2}" sibTransId="{FAEED91A-E12A-497A-A31F-3D92BD911F33}"/>
    <dgm:cxn modelId="{BE8FFE65-B104-4990-ACEA-541B09D299C8}" type="presOf" srcId="{6CF5D7E3-94A8-4FE8-98C6-CFE0424A3BC9}" destId="{63A835B1-3850-4395-AA54-EF8CB6119841}" srcOrd="0" destOrd="0" presId="urn:microsoft.com/office/officeart/2005/8/layout/vList6"/>
    <dgm:cxn modelId="{27218659-E88F-4716-AE31-41C9AAE6B609}" type="presOf" srcId="{470AD95E-B20E-42C8-A2A3-2F09AC21B016}" destId="{02625FBD-E867-4C04-9890-39570052CBF6}" srcOrd="0" destOrd="0" presId="urn:microsoft.com/office/officeart/2005/8/layout/vList6"/>
    <dgm:cxn modelId="{F0BFFC94-5052-445E-B414-331C56BD4CB6}" srcId="{19536F5D-2D1E-44B3-99BE-4F701849AA50}" destId="{1A508110-F39A-4F35-87A1-C2ED46C18A65}" srcOrd="3" destOrd="0" parTransId="{5260DACF-34EE-41CD-9DA1-10B13BD4F42A}" sibTransId="{4971653B-1C0E-49FB-B483-232859C22C30}"/>
    <dgm:cxn modelId="{199EDDBC-CA8D-4585-B5AC-6D50E542DB59}" type="presOf" srcId="{FD5A7709-02B8-4C57-AE3F-6D7406F59D66}" destId="{1974224D-A660-458D-94D7-9A5A80C44A62}" srcOrd="0" destOrd="0" presId="urn:microsoft.com/office/officeart/2005/8/layout/vList6"/>
    <dgm:cxn modelId="{91C0D47D-B779-4E0B-B8FC-1CB8D5607E86}" srcId="{5CBDBE5D-E039-437A-90D7-283B4BB7B567}" destId="{9C1145E8-29D1-4DD2-BA62-D6296E109A3E}" srcOrd="0" destOrd="0" parTransId="{B5A12307-417D-4618-B255-6AECD7ED8930}" sibTransId="{C680A4A1-9219-4141-8D7C-DC460CBFF1CF}"/>
    <dgm:cxn modelId="{81F843FC-45EE-4B04-8075-544C776C3961}" srcId="{19536F5D-2D1E-44B3-99BE-4F701849AA50}" destId="{95ECD686-22F9-4BBE-9D15-B18EF9D6C72B}" srcOrd="2" destOrd="0" parTransId="{51943025-D1C4-4E92-88FA-EC0BFDB38D43}" sibTransId="{18A738F9-C5E5-45C6-947E-604CD18FFC96}"/>
    <dgm:cxn modelId="{10D45DEB-0608-4BEB-85B5-82B2A019D9F9}" type="presOf" srcId="{9C1145E8-29D1-4DD2-BA62-D6296E109A3E}" destId="{262AA86D-7142-42B1-AA96-011242333A9B}" srcOrd="0" destOrd="0" presId="urn:microsoft.com/office/officeart/2005/8/layout/vList6"/>
    <dgm:cxn modelId="{452232C1-7B35-4313-8968-0E0E922635A8}" type="presOf" srcId="{33D6CE50-F2FB-48F2-8AD6-F923DA825D36}" destId="{40ADEA52-2213-41F5-BD61-459E0ACA77B8}" srcOrd="0" destOrd="0" presId="urn:microsoft.com/office/officeart/2005/8/layout/vList6"/>
    <dgm:cxn modelId="{F98BFDA0-D88C-43E4-A86F-C1D49FE88911}" srcId="{19536F5D-2D1E-44B3-99BE-4F701849AA50}" destId="{5CBDBE5D-E039-437A-90D7-283B4BB7B567}" srcOrd="1" destOrd="0" parTransId="{81BEE061-8434-4514-BF6D-C86E559D0C3D}" sibTransId="{3DDA5E5F-5125-4D28-91A8-E90A4731419F}"/>
    <dgm:cxn modelId="{A0A76234-54C0-4390-8B66-EE5B3295EDE7}" type="presOf" srcId="{5CBDBE5D-E039-437A-90D7-283B4BB7B567}" destId="{BDE8A939-F652-4E5B-825C-C29038E50D79}" srcOrd="0" destOrd="0" presId="urn:microsoft.com/office/officeart/2005/8/layout/vList6"/>
    <dgm:cxn modelId="{8D05C546-0166-4162-B039-F11455EF7352}" type="presOf" srcId="{95ECD686-22F9-4BBE-9D15-B18EF9D6C72B}" destId="{1F947938-D6CF-4106-ABB0-B9FF3FBC900C}" srcOrd="0" destOrd="0" presId="urn:microsoft.com/office/officeart/2005/8/layout/vList6"/>
    <dgm:cxn modelId="{8F36CD83-4193-4CB0-A762-1755FE6D5098}" type="presParOf" srcId="{FB87CC51-7543-41CD-B731-BC221A54B99C}" destId="{1928B50A-D84B-4AB0-BFC0-8BBE27BD6E43}" srcOrd="0" destOrd="0" presId="urn:microsoft.com/office/officeart/2005/8/layout/vList6"/>
    <dgm:cxn modelId="{0DE45E76-D0AA-4CA1-93CF-112528B7AB03}" type="presParOf" srcId="{1928B50A-D84B-4AB0-BFC0-8BBE27BD6E43}" destId="{63A835B1-3850-4395-AA54-EF8CB6119841}" srcOrd="0" destOrd="0" presId="urn:microsoft.com/office/officeart/2005/8/layout/vList6"/>
    <dgm:cxn modelId="{54700750-F74E-4BC3-9250-F0866B2E477C}" type="presParOf" srcId="{1928B50A-D84B-4AB0-BFC0-8BBE27BD6E43}" destId="{1974224D-A660-458D-94D7-9A5A80C44A62}" srcOrd="1" destOrd="0" presId="urn:microsoft.com/office/officeart/2005/8/layout/vList6"/>
    <dgm:cxn modelId="{6F2881D4-4A0D-4A54-80C8-A000B6D9F9AA}" type="presParOf" srcId="{FB87CC51-7543-41CD-B731-BC221A54B99C}" destId="{BB0C0B1A-3EA3-4517-8A4B-FC2F7ECCDCA1}" srcOrd="1" destOrd="0" presId="urn:microsoft.com/office/officeart/2005/8/layout/vList6"/>
    <dgm:cxn modelId="{2056D7E3-59E9-4079-8C42-82F42F0B17FA}" type="presParOf" srcId="{FB87CC51-7543-41CD-B731-BC221A54B99C}" destId="{C271143E-1743-4D90-9E45-1A648BE7B17E}" srcOrd="2" destOrd="0" presId="urn:microsoft.com/office/officeart/2005/8/layout/vList6"/>
    <dgm:cxn modelId="{E26B695B-5EA5-44B4-9011-60A3E95C89CA}" type="presParOf" srcId="{C271143E-1743-4D90-9E45-1A648BE7B17E}" destId="{BDE8A939-F652-4E5B-825C-C29038E50D79}" srcOrd="0" destOrd="0" presId="urn:microsoft.com/office/officeart/2005/8/layout/vList6"/>
    <dgm:cxn modelId="{640B967B-38BC-431D-9516-302D8B6BAF57}" type="presParOf" srcId="{C271143E-1743-4D90-9E45-1A648BE7B17E}" destId="{262AA86D-7142-42B1-AA96-011242333A9B}" srcOrd="1" destOrd="0" presId="urn:microsoft.com/office/officeart/2005/8/layout/vList6"/>
    <dgm:cxn modelId="{5A446D41-7A2A-45DF-BF7B-DFE901A34D92}" type="presParOf" srcId="{FB87CC51-7543-41CD-B731-BC221A54B99C}" destId="{B5930D20-E976-4FF7-8CDD-C80FA8362A8C}" srcOrd="3" destOrd="0" presId="urn:microsoft.com/office/officeart/2005/8/layout/vList6"/>
    <dgm:cxn modelId="{11642EED-ED61-467A-87B5-BCD0304C4BCE}" type="presParOf" srcId="{FB87CC51-7543-41CD-B731-BC221A54B99C}" destId="{063689E5-4A95-4544-A8D4-A7AC622FE459}" srcOrd="4" destOrd="0" presId="urn:microsoft.com/office/officeart/2005/8/layout/vList6"/>
    <dgm:cxn modelId="{09F51AB7-7AA8-492B-A4A0-B97FDDCC14E8}" type="presParOf" srcId="{063689E5-4A95-4544-A8D4-A7AC622FE459}" destId="{1F947938-D6CF-4106-ABB0-B9FF3FBC900C}" srcOrd="0" destOrd="0" presId="urn:microsoft.com/office/officeart/2005/8/layout/vList6"/>
    <dgm:cxn modelId="{110CA571-3BA8-45C6-948F-9E5AD2B42D83}" type="presParOf" srcId="{063689E5-4A95-4544-A8D4-A7AC622FE459}" destId="{02625FBD-E867-4C04-9890-39570052CBF6}" srcOrd="1" destOrd="0" presId="urn:microsoft.com/office/officeart/2005/8/layout/vList6"/>
    <dgm:cxn modelId="{5C13986D-B179-495E-94EB-F094E3200AEA}" type="presParOf" srcId="{FB87CC51-7543-41CD-B731-BC221A54B99C}" destId="{2A7CA029-D8E8-41AD-BC21-B8F0CB22BA20}" srcOrd="5" destOrd="0" presId="urn:microsoft.com/office/officeart/2005/8/layout/vList6"/>
    <dgm:cxn modelId="{C80A9B9F-542C-449F-B0F8-2A328887635D}" type="presParOf" srcId="{FB87CC51-7543-41CD-B731-BC221A54B99C}" destId="{02E07BA0-969F-4C58-A6E3-76327B0CD813}" srcOrd="6" destOrd="0" presId="urn:microsoft.com/office/officeart/2005/8/layout/vList6"/>
    <dgm:cxn modelId="{FF1D91E4-CA08-4E80-9D23-42F34642E3D2}" type="presParOf" srcId="{02E07BA0-969F-4C58-A6E3-76327B0CD813}" destId="{BAB3AC93-993D-47A3-8741-5C0CE8BD714B}" srcOrd="0" destOrd="0" presId="urn:microsoft.com/office/officeart/2005/8/layout/vList6"/>
    <dgm:cxn modelId="{FB67C20F-D4D8-44FE-B6ED-F602E8B39002}" type="presParOf" srcId="{02E07BA0-969F-4C58-A6E3-76327B0CD813}" destId="{40ADEA52-2213-41F5-BD61-459E0ACA77B8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E1E0E-94E9-48DE-9CCE-A850ABA453DD}" type="doc">
      <dgm:prSet loTypeId="urn:microsoft.com/office/officeart/2005/8/layout/hierarchy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3EC9C0-1FAD-4693-9B13-5D81AADCEF06}">
      <dgm:prSet phldrT="[Text]" custT="1"/>
      <dgm:spPr/>
      <dgm:t>
        <a:bodyPr/>
        <a:lstStyle/>
        <a:p>
          <a:r>
            <a:rPr lang="en-US" sz="1800" dirty="0" smtClean="0"/>
            <a:t>Planning</a:t>
          </a:r>
          <a:endParaRPr lang="en-US" sz="1800" dirty="0"/>
        </a:p>
      </dgm:t>
    </dgm:pt>
    <dgm:pt modelId="{63404AAA-D28E-47CC-8EE7-4E060303D86E}" type="parTrans" cxnId="{1B2830B9-2476-4DA3-B063-815B492B13C0}">
      <dgm:prSet/>
      <dgm:spPr/>
      <dgm:t>
        <a:bodyPr/>
        <a:lstStyle/>
        <a:p>
          <a:endParaRPr lang="en-US"/>
        </a:p>
      </dgm:t>
    </dgm:pt>
    <dgm:pt modelId="{45CE2DB2-2769-47AC-BFD7-AD21F8D99EC7}" type="sibTrans" cxnId="{1B2830B9-2476-4DA3-B063-815B492B13C0}">
      <dgm:prSet/>
      <dgm:spPr/>
      <dgm:t>
        <a:bodyPr/>
        <a:lstStyle/>
        <a:p>
          <a:endParaRPr lang="en-US"/>
        </a:p>
      </dgm:t>
    </dgm:pt>
    <dgm:pt modelId="{5FC7362A-7759-42A7-B7BB-E4B5508A6228}">
      <dgm:prSet phldrT="[Text]" custT="1"/>
      <dgm:spPr/>
      <dgm:t>
        <a:bodyPr/>
        <a:lstStyle/>
        <a:p>
          <a:r>
            <a:rPr lang="en-US" sz="1400" dirty="0" smtClean="0"/>
            <a:t>Occasion</a:t>
          </a:r>
          <a:endParaRPr lang="en-US" sz="1400" dirty="0"/>
        </a:p>
      </dgm:t>
    </dgm:pt>
    <dgm:pt modelId="{9D265807-C0A9-4C5B-B6B7-700E4A01DC42}" type="parTrans" cxnId="{78B193A8-A6CD-4C8F-878E-26420932096C}">
      <dgm:prSet/>
      <dgm:spPr/>
      <dgm:t>
        <a:bodyPr/>
        <a:lstStyle/>
        <a:p>
          <a:endParaRPr lang="en-US"/>
        </a:p>
      </dgm:t>
    </dgm:pt>
    <dgm:pt modelId="{8CF89D5A-8A18-4B08-A235-239AEB543F41}" type="sibTrans" cxnId="{78B193A8-A6CD-4C8F-878E-26420932096C}">
      <dgm:prSet/>
      <dgm:spPr/>
      <dgm:t>
        <a:bodyPr/>
        <a:lstStyle/>
        <a:p>
          <a:endParaRPr lang="en-US"/>
        </a:p>
      </dgm:t>
    </dgm:pt>
    <dgm:pt modelId="{4F372FB0-5992-407B-8F36-D4AEDE1D7A60}">
      <dgm:prSet phldrT="[Text]" custT="1"/>
      <dgm:spPr/>
      <dgm:t>
        <a:bodyPr/>
        <a:lstStyle/>
        <a:p>
          <a:r>
            <a:rPr lang="en-US" sz="1400" dirty="0" smtClean="0"/>
            <a:t>Audience</a:t>
          </a:r>
          <a:endParaRPr lang="en-US" sz="1400" dirty="0"/>
        </a:p>
      </dgm:t>
    </dgm:pt>
    <dgm:pt modelId="{9554DFF3-5722-4654-BF3A-5BFE6368152D}" type="parTrans" cxnId="{4A2D7192-D760-49B4-B316-0F57A0C82E3A}">
      <dgm:prSet/>
      <dgm:spPr/>
      <dgm:t>
        <a:bodyPr/>
        <a:lstStyle/>
        <a:p>
          <a:endParaRPr lang="en-US"/>
        </a:p>
      </dgm:t>
    </dgm:pt>
    <dgm:pt modelId="{E6897912-8559-44F3-A8B5-5959126CDD34}" type="sibTrans" cxnId="{4A2D7192-D760-49B4-B316-0F57A0C82E3A}">
      <dgm:prSet/>
      <dgm:spPr/>
      <dgm:t>
        <a:bodyPr/>
        <a:lstStyle/>
        <a:p>
          <a:endParaRPr lang="en-US"/>
        </a:p>
      </dgm:t>
    </dgm:pt>
    <dgm:pt modelId="{50F17901-6DD8-4E09-A54D-E2D4635395E1}">
      <dgm:prSet phldrT="[Text]" custT="1"/>
      <dgm:spPr/>
      <dgm:t>
        <a:bodyPr/>
        <a:lstStyle/>
        <a:p>
          <a:r>
            <a:rPr lang="en-US" sz="1400" dirty="0" smtClean="0"/>
            <a:t>Purpose</a:t>
          </a:r>
          <a:endParaRPr lang="en-US" sz="1400" dirty="0"/>
        </a:p>
      </dgm:t>
    </dgm:pt>
    <dgm:pt modelId="{5CFD0ACE-6D00-4275-8FE4-907BB7B09163}" type="parTrans" cxnId="{D704F324-172B-4715-82B2-C2002070726F}">
      <dgm:prSet/>
      <dgm:spPr/>
      <dgm:t>
        <a:bodyPr/>
        <a:lstStyle/>
        <a:p>
          <a:endParaRPr lang="en-US"/>
        </a:p>
      </dgm:t>
    </dgm:pt>
    <dgm:pt modelId="{105FF295-13D7-43C2-B58C-0E0BAF537099}" type="sibTrans" cxnId="{D704F324-172B-4715-82B2-C2002070726F}">
      <dgm:prSet/>
      <dgm:spPr/>
      <dgm:t>
        <a:bodyPr/>
        <a:lstStyle/>
        <a:p>
          <a:endParaRPr lang="en-US"/>
        </a:p>
      </dgm:t>
    </dgm:pt>
    <dgm:pt modelId="{2A1F882F-0B96-4FF7-9740-ABC112B02E13}">
      <dgm:prSet phldrT="[Text]" custT="1"/>
      <dgm:spPr/>
      <dgm:t>
        <a:bodyPr/>
        <a:lstStyle/>
        <a:p>
          <a:r>
            <a:rPr lang="en-US" sz="1400" dirty="0" smtClean="0"/>
            <a:t>Thesis</a:t>
          </a:r>
          <a:endParaRPr lang="en-US" sz="1400" dirty="0"/>
        </a:p>
      </dgm:t>
    </dgm:pt>
    <dgm:pt modelId="{091744CB-BB26-4F58-AD7F-FA0EB78DB52B}" type="parTrans" cxnId="{5BC45E40-AC9D-4FAE-8316-1084354EA006}">
      <dgm:prSet/>
      <dgm:spPr/>
      <dgm:t>
        <a:bodyPr/>
        <a:lstStyle/>
        <a:p>
          <a:endParaRPr lang="en-US"/>
        </a:p>
      </dgm:t>
    </dgm:pt>
    <dgm:pt modelId="{B2C328B1-43FE-49ED-B446-2BF88BB270F8}" type="sibTrans" cxnId="{5BC45E40-AC9D-4FAE-8316-1084354EA006}">
      <dgm:prSet/>
      <dgm:spPr/>
      <dgm:t>
        <a:bodyPr/>
        <a:lstStyle/>
        <a:p>
          <a:endParaRPr lang="en-US"/>
        </a:p>
      </dgm:t>
    </dgm:pt>
    <dgm:pt modelId="{F6BBC028-419A-4713-AE7A-8264644F0BB7}">
      <dgm:prSet phldrT="[Text]" custT="1"/>
      <dgm:spPr/>
      <dgm:t>
        <a:bodyPr/>
        <a:lstStyle/>
        <a:p>
          <a:r>
            <a:rPr lang="en-US" sz="1400" dirty="0" smtClean="0"/>
            <a:t>Material</a:t>
          </a:r>
          <a:endParaRPr lang="en-US" sz="1400" dirty="0"/>
        </a:p>
      </dgm:t>
    </dgm:pt>
    <dgm:pt modelId="{CB5BACD1-6AB4-4EEC-B167-7814D1D995A5}" type="parTrans" cxnId="{7F89B278-FE9F-4BC2-BC64-E41F5DA841F7}">
      <dgm:prSet/>
      <dgm:spPr/>
      <dgm:t>
        <a:bodyPr/>
        <a:lstStyle/>
        <a:p>
          <a:endParaRPr lang="en-US"/>
        </a:p>
      </dgm:t>
    </dgm:pt>
    <dgm:pt modelId="{ED9641D1-C77F-4C10-A944-993842AC0D76}" type="sibTrans" cxnId="{7F89B278-FE9F-4BC2-BC64-E41F5DA841F7}">
      <dgm:prSet/>
      <dgm:spPr/>
      <dgm:t>
        <a:bodyPr/>
        <a:lstStyle/>
        <a:p>
          <a:endParaRPr lang="en-US"/>
        </a:p>
      </dgm:t>
    </dgm:pt>
    <dgm:pt modelId="{6B241C4C-5903-4BE1-B2D0-ECED6C045A73}">
      <dgm:prSet phldrT="[Text]" custT="1"/>
      <dgm:spPr/>
      <dgm:t>
        <a:bodyPr/>
        <a:lstStyle/>
        <a:p>
          <a:r>
            <a:rPr lang="en-US" sz="1200" dirty="0" smtClean="0"/>
            <a:t>Facilities, Time &amp; Context</a:t>
          </a:r>
          <a:endParaRPr lang="en-US" sz="1200" dirty="0"/>
        </a:p>
      </dgm:t>
    </dgm:pt>
    <dgm:pt modelId="{F38CA4E0-92D5-442E-B063-D9FB219E4783}" type="parTrans" cxnId="{4F334CF9-7EF2-4AF4-B0DD-DC6360A97787}">
      <dgm:prSet/>
      <dgm:spPr/>
      <dgm:t>
        <a:bodyPr/>
        <a:lstStyle/>
        <a:p>
          <a:endParaRPr lang="en-US"/>
        </a:p>
      </dgm:t>
    </dgm:pt>
    <dgm:pt modelId="{849620E2-9CDE-4E55-8999-E3701194E924}" type="sibTrans" cxnId="{4F334CF9-7EF2-4AF4-B0DD-DC6360A97787}">
      <dgm:prSet/>
      <dgm:spPr/>
      <dgm:t>
        <a:bodyPr/>
        <a:lstStyle/>
        <a:p>
          <a:endParaRPr lang="en-US"/>
        </a:p>
      </dgm:t>
    </dgm:pt>
    <dgm:pt modelId="{88C6612F-5F1B-4129-965A-CE7D340AD85F}">
      <dgm:prSet phldrT="[Text]" custT="1"/>
      <dgm:spPr/>
      <dgm:t>
        <a:bodyPr/>
        <a:lstStyle/>
        <a:p>
          <a:r>
            <a:rPr lang="en-US" sz="1100" b="0" dirty="0" smtClean="0"/>
            <a:t>Positions, Personal preferences, demographic characteristics</a:t>
          </a:r>
          <a:endParaRPr lang="en-US" sz="1100" b="0" dirty="0"/>
        </a:p>
      </dgm:t>
    </dgm:pt>
    <dgm:pt modelId="{9E10C868-BC6B-4882-8195-41039E43B532}" type="parTrans" cxnId="{6144E681-7A3C-4EE2-881B-B78E8D2014EC}">
      <dgm:prSet/>
      <dgm:spPr/>
      <dgm:t>
        <a:bodyPr/>
        <a:lstStyle/>
        <a:p>
          <a:endParaRPr lang="en-US"/>
        </a:p>
      </dgm:t>
    </dgm:pt>
    <dgm:pt modelId="{BE89DEB8-69BE-45A3-9B4F-A15320CD0BFA}" type="sibTrans" cxnId="{6144E681-7A3C-4EE2-881B-B78E8D2014EC}">
      <dgm:prSet/>
      <dgm:spPr/>
      <dgm:t>
        <a:bodyPr/>
        <a:lstStyle/>
        <a:p>
          <a:endParaRPr lang="en-US"/>
        </a:p>
      </dgm:t>
    </dgm:pt>
    <dgm:pt modelId="{0FAA1CFD-DEDB-4A98-858C-6E9521D5353D}">
      <dgm:prSet phldrT="[Text]" custT="1"/>
      <dgm:spPr/>
      <dgm:t>
        <a:bodyPr/>
        <a:lstStyle/>
        <a:p>
          <a:r>
            <a:rPr lang="en-US" sz="1200" dirty="0" smtClean="0"/>
            <a:t>(general/ specific) Inform, persuade, entertain, train, sell</a:t>
          </a:r>
          <a:endParaRPr lang="en-US" sz="1200" dirty="0"/>
        </a:p>
      </dgm:t>
    </dgm:pt>
    <dgm:pt modelId="{F819704E-8CFC-4B2F-B3A4-47C4AACA2998}" type="parTrans" cxnId="{E7DB866A-6810-4622-BCF5-99636238580F}">
      <dgm:prSet/>
      <dgm:spPr/>
      <dgm:t>
        <a:bodyPr/>
        <a:lstStyle/>
        <a:p>
          <a:endParaRPr lang="en-US"/>
        </a:p>
      </dgm:t>
    </dgm:pt>
    <dgm:pt modelId="{78BEC481-828D-4309-8439-BBB4FF8E8054}" type="sibTrans" cxnId="{E7DB866A-6810-4622-BCF5-99636238580F}">
      <dgm:prSet/>
      <dgm:spPr/>
      <dgm:t>
        <a:bodyPr/>
        <a:lstStyle/>
        <a:p>
          <a:endParaRPr lang="en-US"/>
        </a:p>
      </dgm:t>
    </dgm:pt>
    <dgm:pt modelId="{444F4D53-6F4D-4E55-B659-2BC2220238BC}">
      <dgm:prSet phldrT="[Text]" custT="1"/>
      <dgm:spPr/>
      <dgm:t>
        <a:bodyPr/>
        <a:lstStyle/>
        <a:p>
          <a:r>
            <a:rPr lang="en-US" sz="1200" dirty="0" smtClean="0"/>
            <a:t>SOP, Central idea</a:t>
          </a:r>
          <a:endParaRPr lang="en-US" sz="1200" dirty="0"/>
        </a:p>
      </dgm:t>
    </dgm:pt>
    <dgm:pt modelId="{CB362BC8-01C2-4465-9518-7DF3699A5D5E}" type="parTrans" cxnId="{69FDF953-46D0-4E80-888D-7B01344A99EB}">
      <dgm:prSet/>
      <dgm:spPr/>
      <dgm:t>
        <a:bodyPr/>
        <a:lstStyle/>
        <a:p>
          <a:endParaRPr lang="en-US"/>
        </a:p>
      </dgm:t>
    </dgm:pt>
    <dgm:pt modelId="{4921D9D3-297C-453D-8EDD-CC94753D19EE}" type="sibTrans" cxnId="{69FDF953-46D0-4E80-888D-7B01344A99EB}">
      <dgm:prSet/>
      <dgm:spPr/>
      <dgm:t>
        <a:bodyPr/>
        <a:lstStyle/>
        <a:p>
          <a:endParaRPr lang="en-US"/>
        </a:p>
      </dgm:t>
    </dgm:pt>
    <dgm:pt modelId="{EA6875F3-EF96-480F-9424-C04EEC0E9830}">
      <dgm:prSet phldrT="[Text]" custT="1"/>
      <dgm:spPr/>
      <dgm:t>
        <a:bodyPr/>
        <a:lstStyle/>
        <a:p>
          <a:r>
            <a:rPr lang="en-US" sz="1200" dirty="0" smtClean="0"/>
            <a:t>Research, surveys, interviews</a:t>
          </a:r>
          <a:endParaRPr lang="en-US" sz="1200" dirty="0"/>
        </a:p>
      </dgm:t>
    </dgm:pt>
    <dgm:pt modelId="{A3BF5510-FBAD-4B87-87F7-DFB681960189}" type="parTrans" cxnId="{01E73408-6B08-4E1E-BF66-94B475CAE12E}">
      <dgm:prSet/>
      <dgm:spPr/>
      <dgm:t>
        <a:bodyPr/>
        <a:lstStyle/>
        <a:p>
          <a:endParaRPr lang="en-US"/>
        </a:p>
      </dgm:t>
    </dgm:pt>
    <dgm:pt modelId="{DE5403E0-6073-419B-95C3-114DBF39A167}" type="sibTrans" cxnId="{01E73408-6B08-4E1E-BF66-94B475CAE12E}">
      <dgm:prSet/>
      <dgm:spPr/>
      <dgm:t>
        <a:bodyPr/>
        <a:lstStyle/>
        <a:p>
          <a:endParaRPr lang="en-US"/>
        </a:p>
      </dgm:t>
    </dgm:pt>
    <dgm:pt modelId="{D188E23A-8445-4728-80E0-6987FD6C2FD2}" type="pres">
      <dgm:prSet presAssocID="{6BEE1E0E-94E9-48DE-9CCE-A850ABA453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500545-9515-4352-8346-6D6B2B50B8F5}" type="pres">
      <dgm:prSet presAssocID="{C43EC9C0-1FAD-4693-9B13-5D81AADCEF06}" presName="hierRoot1" presStyleCnt="0"/>
      <dgm:spPr/>
    </dgm:pt>
    <dgm:pt modelId="{52A214AE-70C2-4865-A744-493FEE6085FE}" type="pres">
      <dgm:prSet presAssocID="{C43EC9C0-1FAD-4693-9B13-5D81AADCEF06}" presName="composite" presStyleCnt="0"/>
      <dgm:spPr/>
    </dgm:pt>
    <dgm:pt modelId="{9F7501F2-49A5-46CE-A77A-6A72327180C1}" type="pres">
      <dgm:prSet presAssocID="{C43EC9C0-1FAD-4693-9B13-5D81AADCEF06}" presName="background" presStyleLbl="node0" presStyleIdx="0" presStyleCnt="1"/>
      <dgm:spPr/>
    </dgm:pt>
    <dgm:pt modelId="{4778B6E8-6174-4C54-A04A-2E17846438D2}" type="pres">
      <dgm:prSet presAssocID="{C43EC9C0-1FAD-4693-9B13-5D81AADCEF06}" presName="text" presStyleLbl="fgAcc0" presStyleIdx="0" presStyleCnt="1" custLinFactY="-2466" custLinFactNeighborX="-237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575AD0-08EF-4FDD-992C-6CC9AFDD25DB}" type="pres">
      <dgm:prSet presAssocID="{C43EC9C0-1FAD-4693-9B13-5D81AADCEF06}" presName="hierChild2" presStyleCnt="0"/>
      <dgm:spPr/>
    </dgm:pt>
    <dgm:pt modelId="{1F0C5B09-1626-4CB3-BEAA-7E66F438001A}" type="pres">
      <dgm:prSet presAssocID="{9D265807-C0A9-4C5B-B6B7-700E4A01DC42}" presName="Name10" presStyleLbl="parChTrans1D2" presStyleIdx="0" presStyleCnt="5"/>
      <dgm:spPr/>
      <dgm:t>
        <a:bodyPr/>
        <a:lstStyle/>
        <a:p>
          <a:endParaRPr lang="en-US"/>
        </a:p>
      </dgm:t>
    </dgm:pt>
    <dgm:pt modelId="{DF047C15-7CFE-4408-99C8-C6483179C162}" type="pres">
      <dgm:prSet presAssocID="{5FC7362A-7759-42A7-B7BB-E4B5508A6228}" presName="hierRoot2" presStyleCnt="0"/>
      <dgm:spPr/>
    </dgm:pt>
    <dgm:pt modelId="{FA09144E-23B9-4989-97FE-749E9312A68E}" type="pres">
      <dgm:prSet presAssocID="{5FC7362A-7759-42A7-B7BB-E4B5508A6228}" presName="composite2" presStyleCnt="0"/>
      <dgm:spPr/>
    </dgm:pt>
    <dgm:pt modelId="{1314A9DE-BBCA-41F3-AB65-FF05FD4FFE59}" type="pres">
      <dgm:prSet presAssocID="{5FC7362A-7759-42A7-B7BB-E4B5508A6228}" presName="background2" presStyleLbl="node2" presStyleIdx="0" presStyleCnt="5"/>
      <dgm:spPr/>
    </dgm:pt>
    <dgm:pt modelId="{E41833B1-765E-4DA5-9DFE-322FDA0EDCDB}" type="pres">
      <dgm:prSet presAssocID="{5FC7362A-7759-42A7-B7BB-E4B5508A6228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02E9E7-AA7D-4872-A936-A1366D2F8A64}" type="pres">
      <dgm:prSet presAssocID="{5FC7362A-7759-42A7-B7BB-E4B5508A6228}" presName="hierChild3" presStyleCnt="0"/>
      <dgm:spPr/>
    </dgm:pt>
    <dgm:pt modelId="{40CC2075-CCBD-4055-A001-930287528095}" type="pres">
      <dgm:prSet presAssocID="{F38CA4E0-92D5-442E-B063-D9FB219E4783}" presName="Name17" presStyleLbl="parChTrans1D3" presStyleIdx="0" presStyleCnt="5"/>
      <dgm:spPr/>
      <dgm:t>
        <a:bodyPr/>
        <a:lstStyle/>
        <a:p>
          <a:endParaRPr lang="en-US"/>
        </a:p>
      </dgm:t>
    </dgm:pt>
    <dgm:pt modelId="{BC2BEEFF-39FF-4AFC-BEBB-89FAE5FCF314}" type="pres">
      <dgm:prSet presAssocID="{6B241C4C-5903-4BE1-B2D0-ECED6C045A73}" presName="hierRoot3" presStyleCnt="0"/>
      <dgm:spPr/>
    </dgm:pt>
    <dgm:pt modelId="{A6387CA1-FDB0-4D12-BDBA-E659A0402D41}" type="pres">
      <dgm:prSet presAssocID="{6B241C4C-5903-4BE1-B2D0-ECED6C045A73}" presName="composite3" presStyleCnt="0"/>
      <dgm:spPr/>
    </dgm:pt>
    <dgm:pt modelId="{6DE87177-4B75-4935-AC3C-53577D71E006}" type="pres">
      <dgm:prSet presAssocID="{6B241C4C-5903-4BE1-B2D0-ECED6C045A73}" presName="background3" presStyleLbl="node3" presStyleIdx="0" presStyleCnt="5"/>
      <dgm:spPr/>
    </dgm:pt>
    <dgm:pt modelId="{BF7E5AB7-6045-40E4-BED5-BDA3A12B7742}" type="pres">
      <dgm:prSet presAssocID="{6B241C4C-5903-4BE1-B2D0-ECED6C045A73}" presName="text3" presStyleLbl="fgAcc3" presStyleIdx="0" presStyleCnt="5" custLinFactNeighborX="5059" custLinFactNeighborY="12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118CAE-25CF-48AD-BFB6-DDF425402A23}" type="pres">
      <dgm:prSet presAssocID="{6B241C4C-5903-4BE1-B2D0-ECED6C045A73}" presName="hierChild4" presStyleCnt="0"/>
      <dgm:spPr/>
    </dgm:pt>
    <dgm:pt modelId="{D221F07B-1E80-408B-8750-E58BD632040E}" type="pres">
      <dgm:prSet presAssocID="{9554DFF3-5722-4654-BF3A-5BFE6368152D}" presName="Name10" presStyleLbl="parChTrans1D2" presStyleIdx="1" presStyleCnt="5"/>
      <dgm:spPr/>
      <dgm:t>
        <a:bodyPr/>
        <a:lstStyle/>
        <a:p>
          <a:endParaRPr lang="en-US"/>
        </a:p>
      </dgm:t>
    </dgm:pt>
    <dgm:pt modelId="{2158CB15-D8DB-4F49-A60E-4E680158E2AE}" type="pres">
      <dgm:prSet presAssocID="{4F372FB0-5992-407B-8F36-D4AEDE1D7A60}" presName="hierRoot2" presStyleCnt="0"/>
      <dgm:spPr/>
    </dgm:pt>
    <dgm:pt modelId="{B899DBD7-A1CF-4AFD-9841-79BB0CAA62F7}" type="pres">
      <dgm:prSet presAssocID="{4F372FB0-5992-407B-8F36-D4AEDE1D7A60}" presName="composite2" presStyleCnt="0"/>
      <dgm:spPr/>
    </dgm:pt>
    <dgm:pt modelId="{C975E5FD-2D6A-4B91-8961-7B5D8F931959}" type="pres">
      <dgm:prSet presAssocID="{4F372FB0-5992-407B-8F36-D4AEDE1D7A60}" presName="background2" presStyleLbl="node2" presStyleIdx="1" presStyleCnt="5"/>
      <dgm:spPr/>
    </dgm:pt>
    <dgm:pt modelId="{B8107D5E-02F8-403F-8E6C-B43DE0F69378}" type="pres">
      <dgm:prSet presAssocID="{4F372FB0-5992-407B-8F36-D4AEDE1D7A60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37E1D-8AC1-40E1-AF3E-DDBBF6A4A900}" type="pres">
      <dgm:prSet presAssocID="{4F372FB0-5992-407B-8F36-D4AEDE1D7A60}" presName="hierChild3" presStyleCnt="0"/>
      <dgm:spPr/>
    </dgm:pt>
    <dgm:pt modelId="{BBFC1633-8B7B-4225-B503-80DF3C2825A0}" type="pres">
      <dgm:prSet presAssocID="{9E10C868-BC6B-4882-8195-41039E43B532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E6C392A-660C-42AE-9B75-D94FB1020100}" type="pres">
      <dgm:prSet presAssocID="{88C6612F-5F1B-4129-965A-CE7D340AD85F}" presName="hierRoot3" presStyleCnt="0"/>
      <dgm:spPr/>
    </dgm:pt>
    <dgm:pt modelId="{C57B6708-9385-459E-B503-5574FF03C31C}" type="pres">
      <dgm:prSet presAssocID="{88C6612F-5F1B-4129-965A-CE7D340AD85F}" presName="composite3" presStyleCnt="0"/>
      <dgm:spPr/>
    </dgm:pt>
    <dgm:pt modelId="{7C2E29FB-2047-4EAB-9FF0-AB80C2CBE497}" type="pres">
      <dgm:prSet presAssocID="{88C6612F-5F1B-4129-965A-CE7D340AD85F}" presName="background3" presStyleLbl="node3" presStyleIdx="1" presStyleCnt="5"/>
      <dgm:spPr/>
    </dgm:pt>
    <dgm:pt modelId="{7FF2B47E-E876-4790-B374-0A33C5C600F4}" type="pres">
      <dgm:prSet presAssocID="{88C6612F-5F1B-4129-965A-CE7D340AD85F}" presName="text3" presStyleLbl="fgAcc3" presStyleIdx="1" presStyleCnt="5" custScaleX="99909" custScaleY="144659" custLinFactNeighborX="-2391" custLinFactNeighborY="98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F5496A-4BF7-4788-9086-3F119C0EE351}" type="pres">
      <dgm:prSet presAssocID="{88C6612F-5F1B-4129-965A-CE7D340AD85F}" presName="hierChild4" presStyleCnt="0"/>
      <dgm:spPr/>
    </dgm:pt>
    <dgm:pt modelId="{F65832EA-085D-44A2-BB84-CF3396EE37E4}" type="pres">
      <dgm:prSet presAssocID="{5CFD0ACE-6D00-4275-8FE4-907BB7B09163}" presName="Name10" presStyleLbl="parChTrans1D2" presStyleIdx="2" presStyleCnt="5"/>
      <dgm:spPr/>
      <dgm:t>
        <a:bodyPr/>
        <a:lstStyle/>
        <a:p>
          <a:endParaRPr lang="en-US"/>
        </a:p>
      </dgm:t>
    </dgm:pt>
    <dgm:pt modelId="{609150A8-1CE8-46A3-BB78-3994C4606C3D}" type="pres">
      <dgm:prSet presAssocID="{50F17901-6DD8-4E09-A54D-E2D4635395E1}" presName="hierRoot2" presStyleCnt="0"/>
      <dgm:spPr/>
    </dgm:pt>
    <dgm:pt modelId="{7E8211CB-8B5A-4A80-9F28-CAAA4F78F188}" type="pres">
      <dgm:prSet presAssocID="{50F17901-6DD8-4E09-A54D-E2D4635395E1}" presName="composite2" presStyleCnt="0"/>
      <dgm:spPr/>
    </dgm:pt>
    <dgm:pt modelId="{81007C94-31B2-4B24-B79E-3CA39A293825}" type="pres">
      <dgm:prSet presAssocID="{50F17901-6DD8-4E09-A54D-E2D4635395E1}" presName="background2" presStyleLbl="node2" presStyleIdx="2" presStyleCnt="5"/>
      <dgm:spPr/>
    </dgm:pt>
    <dgm:pt modelId="{4EC65C7A-9091-4962-AEE9-EFCF4577CB3D}" type="pres">
      <dgm:prSet presAssocID="{50F17901-6DD8-4E09-A54D-E2D4635395E1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CDF2CC-D00A-4F5C-A3A4-33475294F06A}" type="pres">
      <dgm:prSet presAssocID="{50F17901-6DD8-4E09-A54D-E2D4635395E1}" presName="hierChild3" presStyleCnt="0"/>
      <dgm:spPr/>
    </dgm:pt>
    <dgm:pt modelId="{E331174F-B14B-4A66-8978-5DB5256866E3}" type="pres">
      <dgm:prSet presAssocID="{F819704E-8CFC-4B2F-B3A4-47C4AACA299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3E03AECD-7484-4C27-B2EF-2F410A5B710C}" type="pres">
      <dgm:prSet presAssocID="{0FAA1CFD-DEDB-4A98-858C-6E9521D5353D}" presName="hierRoot3" presStyleCnt="0"/>
      <dgm:spPr/>
    </dgm:pt>
    <dgm:pt modelId="{5E2B4151-8D77-483C-936C-CFABDC85A481}" type="pres">
      <dgm:prSet presAssocID="{0FAA1CFD-DEDB-4A98-858C-6E9521D5353D}" presName="composite3" presStyleCnt="0"/>
      <dgm:spPr/>
    </dgm:pt>
    <dgm:pt modelId="{A34C011A-8CE5-46B7-9D4E-32DEBA709D56}" type="pres">
      <dgm:prSet presAssocID="{0FAA1CFD-DEDB-4A98-858C-6E9521D5353D}" presName="background3" presStyleLbl="node3" presStyleIdx="2" presStyleCnt="5"/>
      <dgm:spPr/>
    </dgm:pt>
    <dgm:pt modelId="{6C738575-0013-42AA-A0BA-02C7BC6F006B}" type="pres">
      <dgm:prSet presAssocID="{0FAA1CFD-DEDB-4A98-858C-6E9521D5353D}" presName="text3" presStyleLbl="fgAcc3" presStyleIdx="2" presStyleCnt="5" custScaleX="100000" custScaleY="131838" custLinFactNeighborX="973" custLinFactNeighborY="293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5A0352-B6A2-4E60-BE05-F775188DEB91}" type="pres">
      <dgm:prSet presAssocID="{0FAA1CFD-DEDB-4A98-858C-6E9521D5353D}" presName="hierChild4" presStyleCnt="0"/>
      <dgm:spPr/>
    </dgm:pt>
    <dgm:pt modelId="{CF9F0A2D-9431-487B-9033-713D0A8A528E}" type="pres">
      <dgm:prSet presAssocID="{091744CB-BB26-4F58-AD7F-FA0EB78DB52B}" presName="Name10" presStyleLbl="parChTrans1D2" presStyleIdx="3" presStyleCnt="5"/>
      <dgm:spPr/>
      <dgm:t>
        <a:bodyPr/>
        <a:lstStyle/>
        <a:p>
          <a:endParaRPr lang="en-US"/>
        </a:p>
      </dgm:t>
    </dgm:pt>
    <dgm:pt modelId="{30FD08E9-12FC-4EFF-B328-FE17CD84433F}" type="pres">
      <dgm:prSet presAssocID="{2A1F882F-0B96-4FF7-9740-ABC112B02E13}" presName="hierRoot2" presStyleCnt="0"/>
      <dgm:spPr/>
    </dgm:pt>
    <dgm:pt modelId="{FFE088F5-8BEB-424E-B624-671FF314B8A9}" type="pres">
      <dgm:prSet presAssocID="{2A1F882F-0B96-4FF7-9740-ABC112B02E13}" presName="composite2" presStyleCnt="0"/>
      <dgm:spPr/>
    </dgm:pt>
    <dgm:pt modelId="{2C8513A5-5C1E-4D61-9EBC-69E22A92647A}" type="pres">
      <dgm:prSet presAssocID="{2A1F882F-0B96-4FF7-9740-ABC112B02E13}" presName="background2" presStyleLbl="node2" presStyleIdx="3" presStyleCnt="5"/>
      <dgm:spPr/>
    </dgm:pt>
    <dgm:pt modelId="{C251058B-E252-4C43-B2ED-697658CA9A65}" type="pres">
      <dgm:prSet presAssocID="{2A1F882F-0B96-4FF7-9740-ABC112B02E13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5C72F2-0BCB-48B3-9954-2681B8C5716B}" type="pres">
      <dgm:prSet presAssocID="{2A1F882F-0B96-4FF7-9740-ABC112B02E13}" presName="hierChild3" presStyleCnt="0"/>
      <dgm:spPr/>
    </dgm:pt>
    <dgm:pt modelId="{7FCEBB18-9CA8-4007-AA71-2615A55D9A38}" type="pres">
      <dgm:prSet presAssocID="{CB362BC8-01C2-4465-9518-7DF3699A5D5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F631ECC-B1F9-4D46-815C-9B54B21D6FA6}" type="pres">
      <dgm:prSet presAssocID="{444F4D53-6F4D-4E55-B659-2BC2220238BC}" presName="hierRoot3" presStyleCnt="0"/>
      <dgm:spPr/>
    </dgm:pt>
    <dgm:pt modelId="{CB78C67C-DE88-4E94-AA8E-863D0221BD9C}" type="pres">
      <dgm:prSet presAssocID="{444F4D53-6F4D-4E55-B659-2BC2220238BC}" presName="composite3" presStyleCnt="0"/>
      <dgm:spPr/>
    </dgm:pt>
    <dgm:pt modelId="{0A5BF940-156A-4DBB-8926-7232DD220AB0}" type="pres">
      <dgm:prSet presAssocID="{444F4D53-6F4D-4E55-B659-2BC2220238BC}" presName="background3" presStyleLbl="node3" presStyleIdx="3" presStyleCnt="5"/>
      <dgm:spPr/>
    </dgm:pt>
    <dgm:pt modelId="{8369FA82-DADF-4B04-B4B8-5F646A9CF806}" type="pres">
      <dgm:prSet presAssocID="{444F4D53-6F4D-4E55-B659-2BC2220238BC}" presName="text3" presStyleLbl="fgAcc3" presStyleIdx="3" presStyleCnt="5" custLinFactY="33110" custLinFactNeighborX="-136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F18AE3-4147-4DB4-8D16-4C2ED574CA72}" type="pres">
      <dgm:prSet presAssocID="{444F4D53-6F4D-4E55-B659-2BC2220238BC}" presName="hierChild4" presStyleCnt="0"/>
      <dgm:spPr/>
    </dgm:pt>
    <dgm:pt modelId="{C18228FA-70C7-4C97-9C21-F561CA7E4BAE}" type="pres">
      <dgm:prSet presAssocID="{CB5BACD1-6AB4-4EEC-B167-7814D1D995A5}" presName="Name10" presStyleLbl="parChTrans1D2" presStyleIdx="4" presStyleCnt="5"/>
      <dgm:spPr/>
      <dgm:t>
        <a:bodyPr/>
        <a:lstStyle/>
        <a:p>
          <a:endParaRPr lang="en-US"/>
        </a:p>
      </dgm:t>
    </dgm:pt>
    <dgm:pt modelId="{8FBF3895-EEDE-493C-B706-5967F6E793F0}" type="pres">
      <dgm:prSet presAssocID="{F6BBC028-419A-4713-AE7A-8264644F0BB7}" presName="hierRoot2" presStyleCnt="0"/>
      <dgm:spPr/>
    </dgm:pt>
    <dgm:pt modelId="{31F433B1-EFCC-469E-B04C-5E64DC860311}" type="pres">
      <dgm:prSet presAssocID="{F6BBC028-419A-4713-AE7A-8264644F0BB7}" presName="composite2" presStyleCnt="0"/>
      <dgm:spPr/>
    </dgm:pt>
    <dgm:pt modelId="{2575BE38-F1CC-41D7-ACAC-6F84D7F93853}" type="pres">
      <dgm:prSet presAssocID="{F6BBC028-419A-4713-AE7A-8264644F0BB7}" presName="background2" presStyleLbl="node2" presStyleIdx="4" presStyleCnt="5"/>
      <dgm:spPr/>
    </dgm:pt>
    <dgm:pt modelId="{EB81179A-7E60-4156-861F-BBD170D3DE76}" type="pres">
      <dgm:prSet presAssocID="{F6BBC028-419A-4713-AE7A-8264644F0BB7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640679-2789-441F-9B3E-83348FA7773D}" type="pres">
      <dgm:prSet presAssocID="{F6BBC028-419A-4713-AE7A-8264644F0BB7}" presName="hierChild3" presStyleCnt="0"/>
      <dgm:spPr/>
    </dgm:pt>
    <dgm:pt modelId="{7927199C-41BD-4321-9984-FB3AD4F4ED77}" type="pres">
      <dgm:prSet presAssocID="{A3BF5510-FBAD-4B87-87F7-DFB681960189}" presName="Name17" presStyleLbl="parChTrans1D3" presStyleIdx="4" presStyleCnt="5"/>
      <dgm:spPr/>
      <dgm:t>
        <a:bodyPr/>
        <a:lstStyle/>
        <a:p>
          <a:endParaRPr lang="en-US"/>
        </a:p>
      </dgm:t>
    </dgm:pt>
    <dgm:pt modelId="{A5D0273C-21E7-4143-9716-FA586BF6D454}" type="pres">
      <dgm:prSet presAssocID="{EA6875F3-EF96-480F-9424-C04EEC0E9830}" presName="hierRoot3" presStyleCnt="0"/>
      <dgm:spPr/>
    </dgm:pt>
    <dgm:pt modelId="{2B02937D-CAE7-4B63-AF7C-E30B58050DFA}" type="pres">
      <dgm:prSet presAssocID="{EA6875F3-EF96-480F-9424-C04EEC0E9830}" presName="composite3" presStyleCnt="0"/>
      <dgm:spPr/>
    </dgm:pt>
    <dgm:pt modelId="{814E4C0C-9E5F-422E-903C-94CCA8F0B060}" type="pres">
      <dgm:prSet presAssocID="{EA6875F3-EF96-480F-9424-C04EEC0E9830}" presName="background3" presStyleLbl="node3" presStyleIdx="4" presStyleCnt="5"/>
      <dgm:spPr/>
    </dgm:pt>
    <dgm:pt modelId="{E7A995A3-331A-4763-B749-AF0A95A23236}" type="pres">
      <dgm:prSet presAssocID="{EA6875F3-EF96-480F-9424-C04EEC0E9830}" presName="text3" presStyleLbl="fgAcc3" presStyleIdx="4" presStyleCnt="5" custLinFactNeighborX="7415" custLinFactNeighborY="21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0CCF23-04A7-4937-B367-88BF7DE94889}" type="pres">
      <dgm:prSet presAssocID="{EA6875F3-EF96-480F-9424-C04EEC0E9830}" presName="hierChild4" presStyleCnt="0"/>
      <dgm:spPr/>
    </dgm:pt>
  </dgm:ptLst>
  <dgm:cxnLst>
    <dgm:cxn modelId="{63D881A9-1DDB-4AF6-A43B-454957B66C3A}" type="presOf" srcId="{CB362BC8-01C2-4465-9518-7DF3699A5D5E}" destId="{7FCEBB18-9CA8-4007-AA71-2615A55D9A38}" srcOrd="0" destOrd="0" presId="urn:microsoft.com/office/officeart/2005/8/layout/hierarchy1"/>
    <dgm:cxn modelId="{69FDF953-46D0-4E80-888D-7B01344A99EB}" srcId="{2A1F882F-0B96-4FF7-9740-ABC112B02E13}" destId="{444F4D53-6F4D-4E55-B659-2BC2220238BC}" srcOrd="0" destOrd="0" parTransId="{CB362BC8-01C2-4465-9518-7DF3699A5D5E}" sibTransId="{4921D9D3-297C-453D-8EDD-CC94753D19EE}"/>
    <dgm:cxn modelId="{5BC45E40-AC9D-4FAE-8316-1084354EA006}" srcId="{C43EC9C0-1FAD-4693-9B13-5D81AADCEF06}" destId="{2A1F882F-0B96-4FF7-9740-ABC112B02E13}" srcOrd="3" destOrd="0" parTransId="{091744CB-BB26-4F58-AD7F-FA0EB78DB52B}" sibTransId="{B2C328B1-43FE-49ED-B446-2BF88BB270F8}"/>
    <dgm:cxn modelId="{E7DB866A-6810-4622-BCF5-99636238580F}" srcId="{50F17901-6DD8-4E09-A54D-E2D4635395E1}" destId="{0FAA1CFD-DEDB-4A98-858C-6E9521D5353D}" srcOrd="0" destOrd="0" parTransId="{F819704E-8CFC-4B2F-B3A4-47C4AACA2998}" sibTransId="{78BEC481-828D-4309-8439-BBB4FF8E8054}"/>
    <dgm:cxn modelId="{277B7FC0-38DA-4701-8731-416FCC77E2DC}" type="presOf" srcId="{A3BF5510-FBAD-4B87-87F7-DFB681960189}" destId="{7927199C-41BD-4321-9984-FB3AD4F4ED77}" srcOrd="0" destOrd="0" presId="urn:microsoft.com/office/officeart/2005/8/layout/hierarchy1"/>
    <dgm:cxn modelId="{6144E681-7A3C-4EE2-881B-B78E8D2014EC}" srcId="{4F372FB0-5992-407B-8F36-D4AEDE1D7A60}" destId="{88C6612F-5F1B-4129-965A-CE7D340AD85F}" srcOrd="0" destOrd="0" parTransId="{9E10C868-BC6B-4882-8195-41039E43B532}" sibTransId="{BE89DEB8-69BE-45A3-9B4F-A15320CD0BFA}"/>
    <dgm:cxn modelId="{F9601C92-D394-4C82-8B86-D30FF364C05E}" type="presOf" srcId="{6B241C4C-5903-4BE1-B2D0-ECED6C045A73}" destId="{BF7E5AB7-6045-40E4-BED5-BDA3A12B7742}" srcOrd="0" destOrd="0" presId="urn:microsoft.com/office/officeart/2005/8/layout/hierarchy1"/>
    <dgm:cxn modelId="{3C171622-BFFE-42DA-BEBF-77195E306013}" type="presOf" srcId="{EA6875F3-EF96-480F-9424-C04EEC0E9830}" destId="{E7A995A3-331A-4763-B749-AF0A95A23236}" srcOrd="0" destOrd="0" presId="urn:microsoft.com/office/officeart/2005/8/layout/hierarchy1"/>
    <dgm:cxn modelId="{4A2D7192-D760-49B4-B316-0F57A0C82E3A}" srcId="{C43EC9C0-1FAD-4693-9B13-5D81AADCEF06}" destId="{4F372FB0-5992-407B-8F36-D4AEDE1D7A60}" srcOrd="1" destOrd="0" parTransId="{9554DFF3-5722-4654-BF3A-5BFE6368152D}" sibTransId="{E6897912-8559-44F3-A8B5-5959126CDD34}"/>
    <dgm:cxn modelId="{776207EA-FE01-48EE-B9C0-5703D3AF8956}" type="presOf" srcId="{88C6612F-5F1B-4129-965A-CE7D340AD85F}" destId="{7FF2B47E-E876-4790-B374-0A33C5C600F4}" srcOrd="0" destOrd="0" presId="urn:microsoft.com/office/officeart/2005/8/layout/hierarchy1"/>
    <dgm:cxn modelId="{A07F258A-819F-4119-BD7A-86745F6BF9EB}" type="presOf" srcId="{F6BBC028-419A-4713-AE7A-8264644F0BB7}" destId="{EB81179A-7E60-4156-861F-BBD170D3DE76}" srcOrd="0" destOrd="0" presId="urn:microsoft.com/office/officeart/2005/8/layout/hierarchy1"/>
    <dgm:cxn modelId="{B8BF7F58-DDA2-4341-821F-EEF010EC5DE8}" type="presOf" srcId="{F38CA4E0-92D5-442E-B063-D9FB219E4783}" destId="{40CC2075-CCBD-4055-A001-930287528095}" srcOrd="0" destOrd="0" presId="urn:microsoft.com/office/officeart/2005/8/layout/hierarchy1"/>
    <dgm:cxn modelId="{8D97C433-2E69-4698-85B1-F38E57CC8225}" type="presOf" srcId="{9E10C868-BC6B-4882-8195-41039E43B532}" destId="{BBFC1633-8B7B-4225-B503-80DF3C2825A0}" srcOrd="0" destOrd="0" presId="urn:microsoft.com/office/officeart/2005/8/layout/hierarchy1"/>
    <dgm:cxn modelId="{84B65374-966D-4249-8481-A6FC82D38195}" type="presOf" srcId="{4F372FB0-5992-407B-8F36-D4AEDE1D7A60}" destId="{B8107D5E-02F8-403F-8E6C-B43DE0F69378}" srcOrd="0" destOrd="0" presId="urn:microsoft.com/office/officeart/2005/8/layout/hierarchy1"/>
    <dgm:cxn modelId="{18CA3C77-0068-43AE-A50C-9C6FE6D109F2}" type="presOf" srcId="{9554DFF3-5722-4654-BF3A-5BFE6368152D}" destId="{D221F07B-1E80-408B-8750-E58BD632040E}" srcOrd="0" destOrd="0" presId="urn:microsoft.com/office/officeart/2005/8/layout/hierarchy1"/>
    <dgm:cxn modelId="{0DDAA0D0-4697-4A35-98C5-59CBF9D0D0AE}" type="presOf" srcId="{F819704E-8CFC-4B2F-B3A4-47C4AACA2998}" destId="{E331174F-B14B-4A66-8978-5DB5256866E3}" srcOrd="0" destOrd="0" presId="urn:microsoft.com/office/officeart/2005/8/layout/hierarchy1"/>
    <dgm:cxn modelId="{AB52E0E9-7E83-4041-9FE0-37BCE584F5BA}" type="presOf" srcId="{CB5BACD1-6AB4-4EEC-B167-7814D1D995A5}" destId="{C18228FA-70C7-4C97-9C21-F561CA7E4BAE}" srcOrd="0" destOrd="0" presId="urn:microsoft.com/office/officeart/2005/8/layout/hierarchy1"/>
    <dgm:cxn modelId="{4F334CF9-7EF2-4AF4-B0DD-DC6360A97787}" srcId="{5FC7362A-7759-42A7-B7BB-E4B5508A6228}" destId="{6B241C4C-5903-4BE1-B2D0-ECED6C045A73}" srcOrd="0" destOrd="0" parTransId="{F38CA4E0-92D5-442E-B063-D9FB219E4783}" sibTransId="{849620E2-9CDE-4E55-8999-E3701194E924}"/>
    <dgm:cxn modelId="{DA687CC3-37A1-4570-B823-3E1A656BDEAF}" type="presOf" srcId="{5CFD0ACE-6D00-4275-8FE4-907BB7B09163}" destId="{F65832EA-085D-44A2-BB84-CF3396EE37E4}" srcOrd="0" destOrd="0" presId="urn:microsoft.com/office/officeart/2005/8/layout/hierarchy1"/>
    <dgm:cxn modelId="{1B2830B9-2476-4DA3-B063-815B492B13C0}" srcId="{6BEE1E0E-94E9-48DE-9CCE-A850ABA453DD}" destId="{C43EC9C0-1FAD-4693-9B13-5D81AADCEF06}" srcOrd="0" destOrd="0" parTransId="{63404AAA-D28E-47CC-8EE7-4E060303D86E}" sibTransId="{45CE2DB2-2769-47AC-BFD7-AD21F8D99EC7}"/>
    <dgm:cxn modelId="{01E73408-6B08-4E1E-BF66-94B475CAE12E}" srcId="{F6BBC028-419A-4713-AE7A-8264644F0BB7}" destId="{EA6875F3-EF96-480F-9424-C04EEC0E9830}" srcOrd="0" destOrd="0" parTransId="{A3BF5510-FBAD-4B87-87F7-DFB681960189}" sibTransId="{DE5403E0-6073-419B-95C3-114DBF39A167}"/>
    <dgm:cxn modelId="{70C7D95A-F830-4D90-A682-A997978F647C}" type="presOf" srcId="{50F17901-6DD8-4E09-A54D-E2D4635395E1}" destId="{4EC65C7A-9091-4962-AEE9-EFCF4577CB3D}" srcOrd="0" destOrd="0" presId="urn:microsoft.com/office/officeart/2005/8/layout/hierarchy1"/>
    <dgm:cxn modelId="{69F19BD0-2138-4696-A630-2953215272CD}" type="presOf" srcId="{C43EC9C0-1FAD-4693-9B13-5D81AADCEF06}" destId="{4778B6E8-6174-4C54-A04A-2E17846438D2}" srcOrd="0" destOrd="0" presId="urn:microsoft.com/office/officeart/2005/8/layout/hierarchy1"/>
    <dgm:cxn modelId="{D4E5E83C-3C26-4AD4-85B5-D724C4200275}" type="presOf" srcId="{2A1F882F-0B96-4FF7-9740-ABC112B02E13}" destId="{C251058B-E252-4C43-B2ED-697658CA9A65}" srcOrd="0" destOrd="0" presId="urn:microsoft.com/office/officeart/2005/8/layout/hierarchy1"/>
    <dgm:cxn modelId="{78B193A8-A6CD-4C8F-878E-26420932096C}" srcId="{C43EC9C0-1FAD-4693-9B13-5D81AADCEF06}" destId="{5FC7362A-7759-42A7-B7BB-E4B5508A6228}" srcOrd="0" destOrd="0" parTransId="{9D265807-C0A9-4C5B-B6B7-700E4A01DC42}" sibTransId="{8CF89D5A-8A18-4B08-A235-239AEB543F41}"/>
    <dgm:cxn modelId="{277A846A-92C3-4778-AFF2-C630B0B66FD2}" type="presOf" srcId="{9D265807-C0A9-4C5B-B6B7-700E4A01DC42}" destId="{1F0C5B09-1626-4CB3-BEAA-7E66F438001A}" srcOrd="0" destOrd="0" presId="urn:microsoft.com/office/officeart/2005/8/layout/hierarchy1"/>
    <dgm:cxn modelId="{7F89B278-FE9F-4BC2-BC64-E41F5DA841F7}" srcId="{C43EC9C0-1FAD-4693-9B13-5D81AADCEF06}" destId="{F6BBC028-419A-4713-AE7A-8264644F0BB7}" srcOrd="4" destOrd="0" parTransId="{CB5BACD1-6AB4-4EEC-B167-7814D1D995A5}" sibTransId="{ED9641D1-C77F-4C10-A944-993842AC0D76}"/>
    <dgm:cxn modelId="{83B2F1DA-3508-409F-B71A-62DA52AD7AC8}" type="presOf" srcId="{0FAA1CFD-DEDB-4A98-858C-6E9521D5353D}" destId="{6C738575-0013-42AA-A0BA-02C7BC6F006B}" srcOrd="0" destOrd="0" presId="urn:microsoft.com/office/officeart/2005/8/layout/hierarchy1"/>
    <dgm:cxn modelId="{88493F0A-FEE3-46B6-BEA4-6D6AA7A64285}" type="presOf" srcId="{091744CB-BB26-4F58-AD7F-FA0EB78DB52B}" destId="{CF9F0A2D-9431-487B-9033-713D0A8A528E}" srcOrd="0" destOrd="0" presId="urn:microsoft.com/office/officeart/2005/8/layout/hierarchy1"/>
    <dgm:cxn modelId="{10BE7A99-7E7C-4D51-B450-020381ECF1D0}" type="presOf" srcId="{6BEE1E0E-94E9-48DE-9CCE-A850ABA453DD}" destId="{D188E23A-8445-4728-80E0-6987FD6C2FD2}" srcOrd="0" destOrd="0" presId="urn:microsoft.com/office/officeart/2005/8/layout/hierarchy1"/>
    <dgm:cxn modelId="{F16AE6A7-CFA5-41C9-A895-7DF77F8F9FE7}" type="presOf" srcId="{444F4D53-6F4D-4E55-B659-2BC2220238BC}" destId="{8369FA82-DADF-4B04-B4B8-5F646A9CF806}" srcOrd="0" destOrd="0" presId="urn:microsoft.com/office/officeart/2005/8/layout/hierarchy1"/>
    <dgm:cxn modelId="{D704F324-172B-4715-82B2-C2002070726F}" srcId="{C43EC9C0-1FAD-4693-9B13-5D81AADCEF06}" destId="{50F17901-6DD8-4E09-A54D-E2D4635395E1}" srcOrd="2" destOrd="0" parTransId="{5CFD0ACE-6D00-4275-8FE4-907BB7B09163}" sibTransId="{105FF295-13D7-43C2-B58C-0E0BAF537099}"/>
    <dgm:cxn modelId="{3439D047-836D-47BC-A077-C24EA73D0B96}" type="presOf" srcId="{5FC7362A-7759-42A7-B7BB-E4B5508A6228}" destId="{E41833B1-765E-4DA5-9DFE-322FDA0EDCDB}" srcOrd="0" destOrd="0" presId="urn:microsoft.com/office/officeart/2005/8/layout/hierarchy1"/>
    <dgm:cxn modelId="{0DD9B683-963E-4F4B-909D-246DD9CB103B}" type="presParOf" srcId="{D188E23A-8445-4728-80E0-6987FD6C2FD2}" destId="{C6500545-9515-4352-8346-6D6B2B50B8F5}" srcOrd="0" destOrd="0" presId="urn:microsoft.com/office/officeart/2005/8/layout/hierarchy1"/>
    <dgm:cxn modelId="{BCF31A77-2DFF-42CE-8FE0-5803F7064787}" type="presParOf" srcId="{C6500545-9515-4352-8346-6D6B2B50B8F5}" destId="{52A214AE-70C2-4865-A744-493FEE6085FE}" srcOrd="0" destOrd="0" presId="urn:microsoft.com/office/officeart/2005/8/layout/hierarchy1"/>
    <dgm:cxn modelId="{80360545-0C37-4194-B3CD-6EC51ED9585E}" type="presParOf" srcId="{52A214AE-70C2-4865-A744-493FEE6085FE}" destId="{9F7501F2-49A5-46CE-A77A-6A72327180C1}" srcOrd="0" destOrd="0" presId="urn:microsoft.com/office/officeart/2005/8/layout/hierarchy1"/>
    <dgm:cxn modelId="{FE8C5675-097F-412E-940F-B5F8AEFA0738}" type="presParOf" srcId="{52A214AE-70C2-4865-A744-493FEE6085FE}" destId="{4778B6E8-6174-4C54-A04A-2E17846438D2}" srcOrd="1" destOrd="0" presId="urn:microsoft.com/office/officeart/2005/8/layout/hierarchy1"/>
    <dgm:cxn modelId="{6FD7B99E-DF2F-4546-B032-CD032D91ED3A}" type="presParOf" srcId="{C6500545-9515-4352-8346-6D6B2B50B8F5}" destId="{34575AD0-08EF-4FDD-992C-6CC9AFDD25DB}" srcOrd="1" destOrd="0" presId="urn:microsoft.com/office/officeart/2005/8/layout/hierarchy1"/>
    <dgm:cxn modelId="{5BC47C5E-FC0A-4B13-8585-4A944670ACA6}" type="presParOf" srcId="{34575AD0-08EF-4FDD-992C-6CC9AFDD25DB}" destId="{1F0C5B09-1626-4CB3-BEAA-7E66F438001A}" srcOrd="0" destOrd="0" presId="urn:microsoft.com/office/officeart/2005/8/layout/hierarchy1"/>
    <dgm:cxn modelId="{C3ED25E9-CAFA-4752-8A4B-88C549B48008}" type="presParOf" srcId="{34575AD0-08EF-4FDD-992C-6CC9AFDD25DB}" destId="{DF047C15-7CFE-4408-99C8-C6483179C162}" srcOrd="1" destOrd="0" presId="urn:microsoft.com/office/officeart/2005/8/layout/hierarchy1"/>
    <dgm:cxn modelId="{ED83DEBA-68ED-4E36-9B7B-1228D0D849A0}" type="presParOf" srcId="{DF047C15-7CFE-4408-99C8-C6483179C162}" destId="{FA09144E-23B9-4989-97FE-749E9312A68E}" srcOrd="0" destOrd="0" presId="urn:microsoft.com/office/officeart/2005/8/layout/hierarchy1"/>
    <dgm:cxn modelId="{27FDF038-DE64-4EF2-813C-D98DA5F99C7C}" type="presParOf" srcId="{FA09144E-23B9-4989-97FE-749E9312A68E}" destId="{1314A9DE-BBCA-41F3-AB65-FF05FD4FFE59}" srcOrd="0" destOrd="0" presId="urn:microsoft.com/office/officeart/2005/8/layout/hierarchy1"/>
    <dgm:cxn modelId="{2477D12A-9095-4723-A787-285ED0B66561}" type="presParOf" srcId="{FA09144E-23B9-4989-97FE-749E9312A68E}" destId="{E41833B1-765E-4DA5-9DFE-322FDA0EDCDB}" srcOrd="1" destOrd="0" presId="urn:microsoft.com/office/officeart/2005/8/layout/hierarchy1"/>
    <dgm:cxn modelId="{270B994C-151F-476F-8191-DB9733A15B88}" type="presParOf" srcId="{DF047C15-7CFE-4408-99C8-C6483179C162}" destId="{EA02E9E7-AA7D-4872-A936-A1366D2F8A64}" srcOrd="1" destOrd="0" presId="urn:microsoft.com/office/officeart/2005/8/layout/hierarchy1"/>
    <dgm:cxn modelId="{D0351CA9-F2E4-4BC4-BC6C-041CD0D4E9E2}" type="presParOf" srcId="{EA02E9E7-AA7D-4872-A936-A1366D2F8A64}" destId="{40CC2075-CCBD-4055-A001-930287528095}" srcOrd="0" destOrd="0" presId="urn:microsoft.com/office/officeart/2005/8/layout/hierarchy1"/>
    <dgm:cxn modelId="{0AF4F3CD-DBDE-4639-8CB3-36EA4CE1EEC6}" type="presParOf" srcId="{EA02E9E7-AA7D-4872-A936-A1366D2F8A64}" destId="{BC2BEEFF-39FF-4AFC-BEBB-89FAE5FCF314}" srcOrd="1" destOrd="0" presId="urn:microsoft.com/office/officeart/2005/8/layout/hierarchy1"/>
    <dgm:cxn modelId="{4879DA4E-1CF6-4CBE-8DA5-22C543F2D251}" type="presParOf" srcId="{BC2BEEFF-39FF-4AFC-BEBB-89FAE5FCF314}" destId="{A6387CA1-FDB0-4D12-BDBA-E659A0402D41}" srcOrd="0" destOrd="0" presId="urn:microsoft.com/office/officeart/2005/8/layout/hierarchy1"/>
    <dgm:cxn modelId="{4BA6CC30-8994-4057-9E48-BD81B6F5DCB2}" type="presParOf" srcId="{A6387CA1-FDB0-4D12-BDBA-E659A0402D41}" destId="{6DE87177-4B75-4935-AC3C-53577D71E006}" srcOrd="0" destOrd="0" presId="urn:microsoft.com/office/officeart/2005/8/layout/hierarchy1"/>
    <dgm:cxn modelId="{00552056-2563-43DB-A1DB-58C6FF1D2C49}" type="presParOf" srcId="{A6387CA1-FDB0-4D12-BDBA-E659A0402D41}" destId="{BF7E5AB7-6045-40E4-BED5-BDA3A12B7742}" srcOrd="1" destOrd="0" presId="urn:microsoft.com/office/officeart/2005/8/layout/hierarchy1"/>
    <dgm:cxn modelId="{FFFBB413-AD6C-4893-828A-92A780A293B3}" type="presParOf" srcId="{BC2BEEFF-39FF-4AFC-BEBB-89FAE5FCF314}" destId="{ED118CAE-25CF-48AD-BFB6-DDF425402A23}" srcOrd="1" destOrd="0" presId="urn:microsoft.com/office/officeart/2005/8/layout/hierarchy1"/>
    <dgm:cxn modelId="{BC04BC9F-3152-4921-AD6F-58DE189ACD9E}" type="presParOf" srcId="{34575AD0-08EF-4FDD-992C-6CC9AFDD25DB}" destId="{D221F07B-1E80-408B-8750-E58BD632040E}" srcOrd="2" destOrd="0" presId="urn:microsoft.com/office/officeart/2005/8/layout/hierarchy1"/>
    <dgm:cxn modelId="{FF1876C8-6CAE-4681-AA21-0ADE7B932D29}" type="presParOf" srcId="{34575AD0-08EF-4FDD-992C-6CC9AFDD25DB}" destId="{2158CB15-D8DB-4F49-A60E-4E680158E2AE}" srcOrd="3" destOrd="0" presId="urn:microsoft.com/office/officeart/2005/8/layout/hierarchy1"/>
    <dgm:cxn modelId="{4FA7757F-958B-467A-9CE7-7176D7AB24B0}" type="presParOf" srcId="{2158CB15-D8DB-4F49-A60E-4E680158E2AE}" destId="{B899DBD7-A1CF-4AFD-9841-79BB0CAA62F7}" srcOrd="0" destOrd="0" presId="urn:microsoft.com/office/officeart/2005/8/layout/hierarchy1"/>
    <dgm:cxn modelId="{833C6285-BA62-48D9-A280-BC36DF95D89D}" type="presParOf" srcId="{B899DBD7-A1CF-4AFD-9841-79BB0CAA62F7}" destId="{C975E5FD-2D6A-4B91-8961-7B5D8F931959}" srcOrd="0" destOrd="0" presId="urn:microsoft.com/office/officeart/2005/8/layout/hierarchy1"/>
    <dgm:cxn modelId="{A84D9C06-81C7-40BF-8BDB-31D9237AE2EB}" type="presParOf" srcId="{B899DBD7-A1CF-4AFD-9841-79BB0CAA62F7}" destId="{B8107D5E-02F8-403F-8E6C-B43DE0F69378}" srcOrd="1" destOrd="0" presId="urn:microsoft.com/office/officeart/2005/8/layout/hierarchy1"/>
    <dgm:cxn modelId="{A5C8D127-5D49-43DE-B06A-C9F5DBD92493}" type="presParOf" srcId="{2158CB15-D8DB-4F49-A60E-4E680158E2AE}" destId="{6B737E1D-8AC1-40E1-AF3E-DDBBF6A4A900}" srcOrd="1" destOrd="0" presId="urn:microsoft.com/office/officeart/2005/8/layout/hierarchy1"/>
    <dgm:cxn modelId="{D7C5EA7C-5239-4502-85D5-30EEDED46B52}" type="presParOf" srcId="{6B737E1D-8AC1-40E1-AF3E-DDBBF6A4A900}" destId="{BBFC1633-8B7B-4225-B503-80DF3C2825A0}" srcOrd="0" destOrd="0" presId="urn:microsoft.com/office/officeart/2005/8/layout/hierarchy1"/>
    <dgm:cxn modelId="{8F9BE0DA-07C7-4D53-B7A5-8D75E3950B93}" type="presParOf" srcId="{6B737E1D-8AC1-40E1-AF3E-DDBBF6A4A900}" destId="{4E6C392A-660C-42AE-9B75-D94FB1020100}" srcOrd="1" destOrd="0" presId="urn:microsoft.com/office/officeart/2005/8/layout/hierarchy1"/>
    <dgm:cxn modelId="{DBC74991-5DB9-40F3-95D5-DDD38F1A9BCA}" type="presParOf" srcId="{4E6C392A-660C-42AE-9B75-D94FB1020100}" destId="{C57B6708-9385-459E-B503-5574FF03C31C}" srcOrd="0" destOrd="0" presId="urn:microsoft.com/office/officeart/2005/8/layout/hierarchy1"/>
    <dgm:cxn modelId="{9C708FB7-CA9F-4F71-9A6D-48592F4DADEF}" type="presParOf" srcId="{C57B6708-9385-459E-B503-5574FF03C31C}" destId="{7C2E29FB-2047-4EAB-9FF0-AB80C2CBE497}" srcOrd="0" destOrd="0" presId="urn:microsoft.com/office/officeart/2005/8/layout/hierarchy1"/>
    <dgm:cxn modelId="{5699EF1B-6FB9-49E7-9D44-2ED532B3C720}" type="presParOf" srcId="{C57B6708-9385-459E-B503-5574FF03C31C}" destId="{7FF2B47E-E876-4790-B374-0A33C5C600F4}" srcOrd="1" destOrd="0" presId="urn:microsoft.com/office/officeart/2005/8/layout/hierarchy1"/>
    <dgm:cxn modelId="{C2386D50-8A09-40DF-8839-34012B9B9D15}" type="presParOf" srcId="{4E6C392A-660C-42AE-9B75-D94FB1020100}" destId="{2FF5496A-4BF7-4788-9086-3F119C0EE351}" srcOrd="1" destOrd="0" presId="urn:microsoft.com/office/officeart/2005/8/layout/hierarchy1"/>
    <dgm:cxn modelId="{5320EE90-AB11-446C-BAC2-D74ABF27A389}" type="presParOf" srcId="{34575AD0-08EF-4FDD-992C-6CC9AFDD25DB}" destId="{F65832EA-085D-44A2-BB84-CF3396EE37E4}" srcOrd="4" destOrd="0" presId="urn:microsoft.com/office/officeart/2005/8/layout/hierarchy1"/>
    <dgm:cxn modelId="{30E50B4C-C0DC-49E4-91E0-60180637C8E9}" type="presParOf" srcId="{34575AD0-08EF-4FDD-992C-6CC9AFDD25DB}" destId="{609150A8-1CE8-46A3-BB78-3994C4606C3D}" srcOrd="5" destOrd="0" presId="urn:microsoft.com/office/officeart/2005/8/layout/hierarchy1"/>
    <dgm:cxn modelId="{8982ECF6-74EB-4EF0-884A-53626FEC7355}" type="presParOf" srcId="{609150A8-1CE8-46A3-BB78-3994C4606C3D}" destId="{7E8211CB-8B5A-4A80-9F28-CAAA4F78F188}" srcOrd="0" destOrd="0" presId="urn:microsoft.com/office/officeart/2005/8/layout/hierarchy1"/>
    <dgm:cxn modelId="{7D818823-5662-4664-BAE4-DE53FE743A7C}" type="presParOf" srcId="{7E8211CB-8B5A-4A80-9F28-CAAA4F78F188}" destId="{81007C94-31B2-4B24-B79E-3CA39A293825}" srcOrd="0" destOrd="0" presId="urn:microsoft.com/office/officeart/2005/8/layout/hierarchy1"/>
    <dgm:cxn modelId="{9A5E4922-2E54-42C2-B3A3-81C89591C349}" type="presParOf" srcId="{7E8211CB-8B5A-4A80-9F28-CAAA4F78F188}" destId="{4EC65C7A-9091-4962-AEE9-EFCF4577CB3D}" srcOrd="1" destOrd="0" presId="urn:microsoft.com/office/officeart/2005/8/layout/hierarchy1"/>
    <dgm:cxn modelId="{A4CC364F-6AB1-40E6-BE28-0A867B52C2AF}" type="presParOf" srcId="{609150A8-1CE8-46A3-BB78-3994C4606C3D}" destId="{F2CDF2CC-D00A-4F5C-A3A4-33475294F06A}" srcOrd="1" destOrd="0" presId="urn:microsoft.com/office/officeart/2005/8/layout/hierarchy1"/>
    <dgm:cxn modelId="{809E9824-1E79-4756-ABD3-8E1511823738}" type="presParOf" srcId="{F2CDF2CC-D00A-4F5C-A3A4-33475294F06A}" destId="{E331174F-B14B-4A66-8978-5DB5256866E3}" srcOrd="0" destOrd="0" presId="urn:microsoft.com/office/officeart/2005/8/layout/hierarchy1"/>
    <dgm:cxn modelId="{98BEB68F-0820-466F-A313-B624C2D04F4E}" type="presParOf" srcId="{F2CDF2CC-D00A-4F5C-A3A4-33475294F06A}" destId="{3E03AECD-7484-4C27-B2EF-2F410A5B710C}" srcOrd="1" destOrd="0" presId="urn:microsoft.com/office/officeart/2005/8/layout/hierarchy1"/>
    <dgm:cxn modelId="{00224659-A21A-4548-9D70-ADE738A93351}" type="presParOf" srcId="{3E03AECD-7484-4C27-B2EF-2F410A5B710C}" destId="{5E2B4151-8D77-483C-936C-CFABDC85A481}" srcOrd="0" destOrd="0" presId="urn:microsoft.com/office/officeart/2005/8/layout/hierarchy1"/>
    <dgm:cxn modelId="{BA00B00A-1883-49FC-B2B2-5372D249A1C4}" type="presParOf" srcId="{5E2B4151-8D77-483C-936C-CFABDC85A481}" destId="{A34C011A-8CE5-46B7-9D4E-32DEBA709D56}" srcOrd="0" destOrd="0" presId="urn:microsoft.com/office/officeart/2005/8/layout/hierarchy1"/>
    <dgm:cxn modelId="{C125C412-CCD4-4611-ACFF-CCFAA4FF8CEE}" type="presParOf" srcId="{5E2B4151-8D77-483C-936C-CFABDC85A481}" destId="{6C738575-0013-42AA-A0BA-02C7BC6F006B}" srcOrd="1" destOrd="0" presId="urn:microsoft.com/office/officeart/2005/8/layout/hierarchy1"/>
    <dgm:cxn modelId="{0C2D4B60-7B17-4A3F-9F12-95059AAF02FC}" type="presParOf" srcId="{3E03AECD-7484-4C27-B2EF-2F410A5B710C}" destId="{C95A0352-B6A2-4E60-BE05-F775188DEB91}" srcOrd="1" destOrd="0" presId="urn:microsoft.com/office/officeart/2005/8/layout/hierarchy1"/>
    <dgm:cxn modelId="{4EC9B5E3-5E96-43C3-9275-51A78F319DBB}" type="presParOf" srcId="{34575AD0-08EF-4FDD-992C-6CC9AFDD25DB}" destId="{CF9F0A2D-9431-487B-9033-713D0A8A528E}" srcOrd="6" destOrd="0" presId="urn:microsoft.com/office/officeart/2005/8/layout/hierarchy1"/>
    <dgm:cxn modelId="{DA266FA7-CDA0-44F4-9B40-7F33BEA28B01}" type="presParOf" srcId="{34575AD0-08EF-4FDD-992C-6CC9AFDD25DB}" destId="{30FD08E9-12FC-4EFF-B328-FE17CD84433F}" srcOrd="7" destOrd="0" presId="urn:microsoft.com/office/officeart/2005/8/layout/hierarchy1"/>
    <dgm:cxn modelId="{EE7CDB74-A3AD-421A-B059-CBD70B563623}" type="presParOf" srcId="{30FD08E9-12FC-4EFF-B328-FE17CD84433F}" destId="{FFE088F5-8BEB-424E-B624-671FF314B8A9}" srcOrd="0" destOrd="0" presId="urn:microsoft.com/office/officeart/2005/8/layout/hierarchy1"/>
    <dgm:cxn modelId="{C773B657-6306-4529-BF5F-B39B6229279C}" type="presParOf" srcId="{FFE088F5-8BEB-424E-B624-671FF314B8A9}" destId="{2C8513A5-5C1E-4D61-9EBC-69E22A92647A}" srcOrd="0" destOrd="0" presId="urn:microsoft.com/office/officeart/2005/8/layout/hierarchy1"/>
    <dgm:cxn modelId="{04F70BCD-A569-4E8D-AB54-0C783FFC6957}" type="presParOf" srcId="{FFE088F5-8BEB-424E-B624-671FF314B8A9}" destId="{C251058B-E252-4C43-B2ED-697658CA9A65}" srcOrd="1" destOrd="0" presId="urn:microsoft.com/office/officeart/2005/8/layout/hierarchy1"/>
    <dgm:cxn modelId="{718BD98B-BBCC-43F1-93FF-C7BEAC7D39FD}" type="presParOf" srcId="{30FD08E9-12FC-4EFF-B328-FE17CD84433F}" destId="{BD5C72F2-0BCB-48B3-9954-2681B8C5716B}" srcOrd="1" destOrd="0" presId="urn:microsoft.com/office/officeart/2005/8/layout/hierarchy1"/>
    <dgm:cxn modelId="{DBEF708E-7049-4503-BC96-ED1916A95DB0}" type="presParOf" srcId="{BD5C72F2-0BCB-48B3-9954-2681B8C5716B}" destId="{7FCEBB18-9CA8-4007-AA71-2615A55D9A38}" srcOrd="0" destOrd="0" presId="urn:microsoft.com/office/officeart/2005/8/layout/hierarchy1"/>
    <dgm:cxn modelId="{DE737E2C-12D9-4AD5-8071-813E582A3AE4}" type="presParOf" srcId="{BD5C72F2-0BCB-48B3-9954-2681B8C5716B}" destId="{5F631ECC-B1F9-4D46-815C-9B54B21D6FA6}" srcOrd="1" destOrd="0" presId="urn:microsoft.com/office/officeart/2005/8/layout/hierarchy1"/>
    <dgm:cxn modelId="{EF82C745-8FF5-443E-9048-5124E813A471}" type="presParOf" srcId="{5F631ECC-B1F9-4D46-815C-9B54B21D6FA6}" destId="{CB78C67C-DE88-4E94-AA8E-863D0221BD9C}" srcOrd="0" destOrd="0" presId="urn:microsoft.com/office/officeart/2005/8/layout/hierarchy1"/>
    <dgm:cxn modelId="{43BEFBBB-5816-4054-BE17-7255F75D6860}" type="presParOf" srcId="{CB78C67C-DE88-4E94-AA8E-863D0221BD9C}" destId="{0A5BF940-156A-4DBB-8926-7232DD220AB0}" srcOrd="0" destOrd="0" presId="urn:microsoft.com/office/officeart/2005/8/layout/hierarchy1"/>
    <dgm:cxn modelId="{0322F4C5-C69D-41F9-9703-A949D4A994CE}" type="presParOf" srcId="{CB78C67C-DE88-4E94-AA8E-863D0221BD9C}" destId="{8369FA82-DADF-4B04-B4B8-5F646A9CF806}" srcOrd="1" destOrd="0" presId="urn:microsoft.com/office/officeart/2005/8/layout/hierarchy1"/>
    <dgm:cxn modelId="{8D396D62-A931-4412-852E-8F8AB79EAF7A}" type="presParOf" srcId="{5F631ECC-B1F9-4D46-815C-9B54B21D6FA6}" destId="{21F18AE3-4147-4DB4-8D16-4C2ED574CA72}" srcOrd="1" destOrd="0" presId="urn:microsoft.com/office/officeart/2005/8/layout/hierarchy1"/>
    <dgm:cxn modelId="{0CBAE801-2A1B-45B1-BF4C-10CB83DF7480}" type="presParOf" srcId="{34575AD0-08EF-4FDD-992C-6CC9AFDD25DB}" destId="{C18228FA-70C7-4C97-9C21-F561CA7E4BAE}" srcOrd="8" destOrd="0" presId="urn:microsoft.com/office/officeart/2005/8/layout/hierarchy1"/>
    <dgm:cxn modelId="{64A1117C-0B80-4F20-AFB8-D5F57F923057}" type="presParOf" srcId="{34575AD0-08EF-4FDD-992C-6CC9AFDD25DB}" destId="{8FBF3895-EEDE-493C-B706-5967F6E793F0}" srcOrd="9" destOrd="0" presId="urn:microsoft.com/office/officeart/2005/8/layout/hierarchy1"/>
    <dgm:cxn modelId="{0E38BE29-6940-4204-B5F7-DEACB0EEBA0F}" type="presParOf" srcId="{8FBF3895-EEDE-493C-B706-5967F6E793F0}" destId="{31F433B1-EFCC-469E-B04C-5E64DC860311}" srcOrd="0" destOrd="0" presId="urn:microsoft.com/office/officeart/2005/8/layout/hierarchy1"/>
    <dgm:cxn modelId="{CB114656-1AD9-49F7-A534-FEAA7D411774}" type="presParOf" srcId="{31F433B1-EFCC-469E-B04C-5E64DC860311}" destId="{2575BE38-F1CC-41D7-ACAC-6F84D7F93853}" srcOrd="0" destOrd="0" presId="urn:microsoft.com/office/officeart/2005/8/layout/hierarchy1"/>
    <dgm:cxn modelId="{AA019424-7A06-4C59-AD6E-87A3901C0F0C}" type="presParOf" srcId="{31F433B1-EFCC-469E-B04C-5E64DC860311}" destId="{EB81179A-7E60-4156-861F-BBD170D3DE76}" srcOrd="1" destOrd="0" presId="urn:microsoft.com/office/officeart/2005/8/layout/hierarchy1"/>
    <dgm:cxn modelId="{8A343406-2998-47EC-8145-662916607648}" type="presParOf" srcId="{8FBF3895-EEDE-493C-B706-5967F6E793F0}" destId="{15640679-2789-441F-9B3E-83348FA7773D}" srcOrd="1" destOrd="0" presId="urn:microsoft.com/office/officeart/2005/8/layout/hierarchy1"/>
    <dgm:cxn modelId="{E7BCA2B6-9427-4AA5-B2B6-D2189E85E7D1}" type="presParOf" srcId="{15640679-2789-441F-9B3E-83348FA7773D}" destId="{7927199C-41BD-4321-9984-FB3AD4F4ED77}" srcOrd="0" destOrd="0" presId="urn:microsoft.com/office/officeart/2005/8/layout/hierarchy1"/>
    <dgm:cxn modelId="{0B8B1A7F-D460-4931-8E83-FF1E2E639977}" type="presParOf" srcId="{15640679-2789-441F-9B3E-83348FA7773D}" destId="{A5D0273C-21E7-4143-9716-FA586BF6D454}" srcOrd="1" destOrd="0" presId="urn:microsoft.com/office/officeart/2005/8/layout/hierarchy1"/>
    <dgm:cxn modelId="{BF53AAF4-8424-4555-9A8A-63DF7E590BFA}" type="presParOf" srcId="{A5D0273C-21E7-4143-9716-FA586BF6D454}" destId="{2B02937D-CAE7-4B63-AF7C-E30B58050DFA}" srcOrd="0" destOrd="0" presId="urn:microsoft.com/office/officeart/2005/8/layout/hierarchy1"/>
    <dgm:cxn modelId="{028C6569-90E4-433A-B9CB-EBF49F4626ED}" type="presParOf" srcId="{2B02937D-CAE7-4B63-AF7C-E30B58050DFA}" destId="{814E4C0C-9E5F-422E-903C-94CCA8F0B060}" srcOrd="0" destOrd="0" presId="urn:microsoft.com/office/officeart/2005/8/layout/hierarchy1"/>
    <dgm:cxn modelId="{1155A946-FA35-4127-B2D9-FD2FA589945F}" type="presParOf" srcId="{2B02937D-CAE7-4B63-AF7C-E30B58050DFA}" destId="{E7A995A3-331A-4763-B749-AF0A95A23236}" srcOrd="1" destOrd="0" presId="urn:microsoft.com/office/officeart/2005/8/layout/hierarchy1"/>
    <dgm:cxn modelId="{70C88B88-9C49-4068-B52D-FC72E706A351}" type="presParOf" srcId="{A5D0273C-21E7-4143-9716-FA586BF6D454}" destId="{8D0CCF23-04A7-4937-B367-88BF7DE94889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84042-FF56-4A04-B548-AE38779E6EF8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5BC29E-7297-46DC-8C51-133B8CC08CC0}">
      <dgm:prSet phldrT="[Text]" custT="1"/>
      <dgm:spPr/>
      <dgm:t>
        <a:bodyPr/>
        <a:lstStyle/>
        <a:p>
          <a:r>
            <a:rPr lang="en-US" sz="1400" dirty="0" smtClean="0"/>
            <a:t>Attention Getters</a:t>
          </a:r>
          <a:endParaRPr lang="en-US" sz="1400" dirty="0"/>
        </a:p>
      </dgm:t>
    </dgm:pt>
    <dgm:pt modelId="{11A797A9-CD1D-4E5A-AAE8-08A7CA15238F}" type="parTrans" cxnId="{14AF369F-9C71-4739-BE58-FD3E5BF14DD7}">
      <dgm:prSet/>
      <dgm:spPr/>
      <dgm:t>
        <a:bodyPr/>
        <a:lstStyle/>
        <a:p>
          <a:endParaRPr lang="en-US"/>
        </a:p>
      </dgm:t>
    </dgm:pt>
    <dgm:pt modelId="{9EC4CAD5-F06C-4A0A-B110-BFD21739D3A5}" type="sibTrans" cxnId="{14AF369F-9C71-4739-BE58-FD3E5BF14DD7}">
      <dgm:prSet/>
      <dgm:spPr/>
      <dgm:t>
        <a:bodyPr/>
        <a:lstStyle/>
        <a:p>
          <a:endParaRPr lang="en-US"/>
        </a:p>
      </dgm:t>
    </dgm:pt>
    <dgm:pt modelId="{023A3F0B-8BF2-4621-99D2-EF2CD5709DF0}">
      <dgm:prSet phldrT="[Text]" custT="1"/>
      <dgm:spPr/>
      <dgm:t>
        <a:bodyPr/>
        <a:lstStyle/>
        <a:p>
          <a:r>
            <a:rPr lang="en-US" sz="1400" dirty="0" smtClean="0"/>
            <a:t>Thesis Statement</a:t>
          </a:r>
          <a:endParaRPr lang="en-US" sz="1400" dirty="0"/>
        </a:p>
      </dgm:t>
    </dgm:pt>
    <dgm:pt modelId="{58D409B9-2219-4C32-BE60-3E1DFA891095}" type="parTrans" cxnId="{8EA560F0-6711-4323-963C-199883C95A2E}">
      <dgm:prSet/>
      <dgm:spPr/>
      <dgm:t>
        <a:bodyPr/>
        <a:lstStyle/>
        <a:p>
          <a:endParaRPr lang="en-US"/>
        </a:p>
      </dgm:t>
    </dgm:pt>
    <dgm:pt modelId="{132B05C8-899D-4CFC-8D2C-9590DA9C4D95}" type="sibTrans" cxnId="{8EA560F0-6711-4323-963C-199883C95A2E}">
      <dgm:prSet/>
      <dgm:spPr/>
      <dgm:t>
        <a:bodyPr/>
        <a:lstStyle/>
        <a:p>
          <a:endParaRPr lang="en-US"/>
        </a:p>
      </dgm:t>
    </dgm:pt>
    <dgm:pt modelId="{272AAD58-44F1-4776-B318-D5B02FDEF4BA}">
      <dgm:prSet phldrT="[Text]" custT="1"/>
      <dgm:spPr/>
      <dgm:t>
        <a:bodyPr/>
        <a:lstStyle/>
        <a:p>
          <a:r>
            <a:rPr lang="en-US" sz="1400" dirty="0" smtClean="0"/>
            <a:t>Audience Adaptation</a:t>
          </a:r>
          <a:endParaRPr lang="en-US" sz="1400" dirty="0"/>
        </a:p>
      </dgm:t>
    </dgm:pt>
    <dgm:pt modelId="{425601CD-7173-4701-A24B-AC8FA80324FE}" type="parTrans" cxnId="{47AB020C-54B7-4EB1-94D1-E3195A243A5D}">
      <dgm:prSet/>
      <dgm:spPr/>
      <dgm:t>
        <a:bodyPr/>
        <a:lstStyle/>
        <a:p>
          <a:endParaRPr lang="en-US"/>
        </a:p>
      </dgm:t>
    </dgm:pt>
    <dgm:pt modelId="{F5136AB0-04F0-4471-81BB-39BFB8FCAE04}" type="sibTrans" cxnId="{47AB020C-54B7-4EB1-94D1-E3195A243A5D}">
      <dgm:prSet/>
      <dgm:spPr/>
      <dgm:t>
        <a:bodyPr/>
        <a:lstStyle/>
        <a:p>
          <a:endParaRPr lang="en-US"/>
        </a:p>
      </dgm:t>
    </dgm:pt>
    <dgm:pt modelId="{9746BE71-24D4-4642-BB32-41D5273C8C8A}">
      <dgm:prSet phldrT="[Text]" custT="1"/>
      <dgm:spPr/>
      <dgm:t>
        <a:bodyPr/>
        <a:lstStyle/>
        <a:p>
          <a:r>
            <a:rPr lang="en-US" sz="1400" dirty="0" smtClean="0"/>
            <a:t>Credibility Statement</a:t>
          </a:r>
          <a:endParaRPr lang="en-US" sz="1400" dirty="0"/>
        </a:p>
      </dgm:t>
    </dgm:pt>
    <dgm:pt modelId="{7C5894C5-EF56-4828-A47E-13A369B90913}" type="parTrans" cxnId="{7AABED6A-F187-4B64-9A84-DE4F1CC27602}">
      <dgm:prSet/>
      <dgm:spPr/>
      <dgm:t>
        <a:bodyPr/>
        <a:lstStyle/>
        <a:p>
          <a:endParaRPr lang="en-US"/>
        </a:p>
      </dgm:t>
    </dgm:pt>
    <dgm:pt modelId="{7DF41D29-1AD6-4FA3-97FC-702BB63C28D4}" type="sibTrans" cxnId="{7AABED6A-F187-4B64-9A84-DE4F1CC27602}">
      <dgm:prSet/>
      <dgm:spPr/>
      <dgm:t>
        <a:bodyPr/>
        <a:lstStyle/>
        <a:p>
          <a:endParaRPr lang="en-US"/>
        </a:p>
      </dgm:t>
    </dgm:pt>
    <dgm:pt modelId="{B670E829-91A6-4FD8-BC81-3BEA756C1623}">
      <dgm:prSet phldrT="[Text]" custT="1"/>
      <dgm:spPr/>
      <dgm:t>
        <a:bodyPr/>
        <a:lstStyle/>
        <a:p>
          <a:r>
            <a:rPr lang="en-US" sz="1400" dirty="0" smtClean="0"/>
            <a:t>Preview</a:t>
          </a:r>
          <a:endParaRPr lang="en-US" sz="1400" dirty="0"/>
        </a:p>
      </dgm:t>
    </dgm:pt>
    <dgm:pt modelId="{3C9C6D07-07D6-4049-978D-E2801BD85A63}" type="parTrans" cxnId="{E6B6EC67-EA77-4682-A28C-913E61FCEC94}">
      <dgm:prSet/>
      <dgm:spPr/>
      <dgm:t>
        <a:bodyPr/>
        <a:lstStyle/>
        <a:p>
          <a:endParaRPr lang="en-US"/>
        </a:p>
      </dgm:t>
    </dgm:pt>
    <dgm:pt modelId="{850C1FE7-BC0A-4466-86A7-C299409C3DF3}" type="sibTrans" cxnId="{E6B6EC67-EA77-4682-A28C-913E61FCEC94}">
      <dgm:prSet/>
      <dgm:spPr/>
      <dgm:t>
        <a:bodyPr/>
        <a:lstStyle/>
        <a:p>
          <a:endParaRPr lang="en-US"/>
        </a:p>
      </dgm:t>
    </dgm:pt>
    <dgm:pt modelId="{BB8C8002-7526-4003-BC28-EB87F82EA816}">
      <dgm:prSet phldrT="[Text]" custT="1"/>
      <dgm:spPr/>
      <dgm:t>
        <a:bodyPr/>
        <a:lstStyle/>
        <a:p>
          <a:r>
            <a:rPr lang="en-US" sz="1200" dirty="0" smtClean="0"/>
            <a:t>Story/Personal experience</a:t>
          </a:r>
          <a:endParaRPr lang="en-US" sz="1200" dirty="0"/>
        </a:p>
      </dgm:t>
    </dgm:pt>
    <dgm:pt modelId="{AE6972E2-66D4-4204-9617-6621428CC831}" type="parTrans" cxnId="{2520DCAC-EE93-41A4-84D9-7288F5C9BCE2}">
      <dgm:prSet/>
      <dgm:spPr/>
      <dgm:t>
        <a:bodyPr/>
        <a:lstStyle/>
        <a:p>
          <a:endParaRPr lang="en-US"/>
        </a:p>
      </dgm:t>
    </dgm:pt>
    <dgm:pt modelId="{09F474B1-BCCB-47EE-92BE-97A1262F74F7}" type="sibTrans" cxnId="{2520DCAC-EE93-41A4-84D9-7288F5C9BCE2}">
      <dgm:prSet/>
      <dgm:spPr/>
      <dgm:t>
        <a:bodyPr/>
        <a:lstStyle/>
        <a:p>
          <a:endParaRPr lang="en-US"/>
        </a:p>
      </dgm:t>
    </dgm:pt>
    <dgm:pt modelId="{BB2F1F8C-10B6-4EFB-A005-CDBA4D9D9E08}">
      <dgm:prSet phldrT="[Text]" custT="1"/>
      <dgm:spPr/>
      <dgm:t>
        <a:bodyPr/>
        <a:lstStyle/>
        <a:p>
          <a:r>
            <a:rPr lang="en-US" sz="1400" dirty="0" smtClean="0"/>
            <a:t>Question</a:t>
          </a:r>
          <a:endParaRPr lang="en-US" sz="1400" dirty="0"/>
        </a:p>
      </dgm:t>
    </dgm:pt>
    <dgm:pt modelId="{216B039B-5546-47FB-9329-14B51208D135}" type="parTrans" cxnId="{A5F3A473-DD1C-4BC9-AA91-D74AB0CE6AF9}">
      <dgm:prSet/>
      <dgm:spPr/>
      <dgm:t>
        <a:bodyPr/>
        <a:lstStyle/>
        <a:p>
          <a:endParaRPr lang="en-US"/>
        </a:p>
      </dgm:t>
    </dgm:pt>
    <dgm:pt modelId="{EB516AA8-01AC-47CA-A089-0D83C5293AE4}" type="sibTrans" cxnId="{A5F3A473-DD1C-4BC9-AA91-D74AB0CE6AF9}">
      <dgm:prSet/>
      <dgm:spPr/>
      <dgm:t>
        <a:bodyPr/>
        <a:lstStyle/>
        <a:p>
          <a:endParaRPr lang="en-US"/>
        </a:p>
      </dgm:t>
    </dgm:pt>
    <dgm:pt modelId="{A143AFFD-40B3-4D36-9284-73F4C5E26F75}">
      <dgm:prSet phldrT="[Text]" custT="1"/>
      <dgm:spPr/>
      <dgm:t>
        <a:bodyPr/>
        <a:lstStyle/>
        <a:p>
          <a:r>
            <a:rPr lang="en-US" sz="1400" dirty="0" smtClean="0"/>
            <a:t>Quotation</a:t>
          </a:r>
          <a:endParaRPr lang="en-US" sz="1400" dirty="0"/>
        </a:p>
      </dgm:t>
    </dgm:pt>
    <dgm:pt modelId="{20A0BC27-0184-4BFE-A641-2496075F66E2}" type="parTrans" cxnId="{F81A2936-C181-4B07-8F00-0EDEDFC6F9E8}">
      <dgm:prSet/>
      <dgm:spPr/>
      <dgm:t>
        <a:bodyPr/>
        <a:lstStyle/>
        <a:p>
          <a:endParaRPr lang="en-US"/>
        </a:p>
      </dgm:t>
    </dgm:pt>
    <dgm:pt modelId="{A8590300-A6A4-4C88-A5FB-CE4AB94F3D3D}" type="sibTrans" cxnId="{F81A2936-C181-4B07-8F00-0EDEDFC6F9E8}">
      <dgm:prSet/>
      <dgm:spPr/>
      <dgm:t>
        <a:bodyPr/>
        <a:lstStyle/>
        <a:p>
          <a:endParaRPr lang="en-US"/>
        </a:p>
      </dgm:t>
    </dgm:pt>
    <dgm:pt modelId="{C4D070F5-2641-46BF-B5A4-3176E5299083}">
      <dgm:prSet phldrT="[Text]" custT="1"/>
      <dgm:spPr/>
      <dgm:t>
        <a:bodyPr/>
        <a:lstStyle/>
        <a:p>
          <a:r>
            <a:rPr lang="en-US" sz="1400" dirty="0" smtClean="0"/>
            <a:t>Startling statement</a:t>
          </a:r>
          <a:endParaRPr lang="en-US" sz="1400" dirty="0"/>
        </a:p>
      </dgm:t>
    </dgm:pt>
    <dgm:pt modelId="{E00C9EE1-2CDF-47D6-9FA6-7BA23474B9E8}" type="parTrans" cxnId="{33F6C357-7585-4D5D-A96F-F03A572383BD}">
      <dgm:prSet/>
      <dgm:spPr/>
      <dgm:t>
        <a:bodyPr/>
        <a:lstStyle/>
        <a:p>
          <a:endParaRPr lang="en-US"/>
        </a:p>
      </dgm:t>
    </dgm:pt>
    <dgm:pt modelId="{77CFD792-D9F5-4CEC-B9FC-62A0D10D9A82}" type="sibTrans" cxnId="{33F6C357-7585-4D5D-A96F-F03A572383BD}">
      <dgm:prSet/>
      <dgm:spPr/>
      <dgm:t>
        <a:bodyPr/>
        <a:lstStyle/>
        <a:p>
          <a:endParaRPr lang="en-US"/>
        </a:p>
      </dgm:t>
    </dgm:pt>
    <dgm:pt modelId="{6887998E-E1CE-4641-819E-32B178923A17}">
      <dgm:prSet phldrT="[Text]" custT="1"/>
      <dgm:spPr/>
      <dgm:t>
        <a:bodyPr/>
        <a:lstStyle/>
        <a:p>
          <a:r>
            <a:rPr lang="en-US" sz="1400" dirty="0" smtClean="0"/>
            <a:t>Humour</a:t>
          </a:r>
          <a:endParaRPr lang="en-US" sz="1400" dirty="0"/>
        </a:p>
      </dgm:t>
    </dgm:pt>
    <dgm:pt modelId="{6246308D-E6B8-486B-9398-C47566396A91}" type="parTrans" cxnId="{B769A784-4056-40B2-91D9-370DED068B84}">
      <dgm:prSet/>
      <dgm:spPr/>
      <dgm:t>
        <a:bodyPr/>
        <a:lstStyle/>
        <a:p>
          <a:endParaRPr lang="en-US"/>
        </a:p>
      </dgm:t>
    </dgm:pt>
    <dgm:pt modelId="{AC884184-725B-4960-AB68-2342ADB5CDB8}" type="sibTrans" cxnId="{B769A784-4056-40B2-91D9-370DED068B84}">
      <dgm:prSet/>
      <dgm:spPr/>
      <dgm:t>
        <a:bodyPr/>
        <a:lstStyle/>
        <a:p>
          <a:endParaRPr lang="en-US"/>
        </a:p>
      </dgm:t>
    </dgm:pt>
    <dgm:pt modelId="{12D46638-9361-4FFB-9C72-4917BB59C163}">
      <dgm:prSet phldrT="[Text]" custT="1"/>
      <dgm:spPr/>
      <dgm:t>
        <a:bodyPr/>
        <a:lstStyle/>
        <a:p>
          <a:r>
            <a:rPr lang="en-US" sz="1200" dirty="0" smtClean="0"/>
            <a:t>Reference to audience</a:t>
          </a:r>
          <a:endParaRPr lang="en-US" sz="1200" dirty="0"/>
        </a:p>
      </dgm:t>
    </dgm:pt>
    <dgm:pt modelId="{502F01FF-84C4-4761-83AE-9B2EA4B6BB0C}" type="parTrans" cxnId="{1A83A828-1B80-41D5-AC5F-C2008034F183}">
      <dgm:prSet/>
      <dgm:spPr/>
      <dgm:t>
        <a:bodyPr/>
        <a:lstStyle/>
        <a:p>
          <a:endParaRPr lang="en-US"/>
        </a:p>
      </dgm:t>
    </dgm:pt>
    <dgm:pt modelId="{AC6302C3-77E2-4574-94E6-8A5DAC55DF90}" type="sibTrans" cxnId="{1A83A828-1B80-41D5-AC5F-C2008034F183}">
      <dgm:prSet/>
      <dgm:spPr/>
      <dgm:t>
        <a:bodyPr/>
        <a:lstStyle/>
        <a:p>
          <a:endParaRPr lang="en-US"/>
        </a:p>
      </dgm:t>
    </dgm:pt>
    <dgm:pt modelId="{D86AB993-97DB-4264-8524-F0F869949C89}">
      <dgm:prSet phldrT="[Text]" custT="1"/>
      <dgm:spPr/>
      <dgm:t>
        <a:bodyPr/>
        <a:lstStyle/>
        <a:p>
          <a:r>
            <a:rPr lang="en-US" sz="1200" dirty="0" smtClean="0"/>
            <a:t>Reference to occasion</a:t>
          </a:r>
          <a:endParaRPr lang="en-US" sz="1200" dirty="0"/>
        </a:p>
      </dgm:t>
    </dgm:pt>
    <dgm:pt modelId="{5EADB5AC-F63E-4CB2-96FB-314D30D92B2C}" type="parTrans" cxnId="{08B5B8AE-72FF-497D-A707-A851DD75F8BC}">
      <dgm:prSet/>
      <dgm:spPr/>
      <dgm:t>
        <a:bodyPr/>
        <a:lstStyle/>
        <a:p>
          <a:endParaRPr lang="en-US"/>
        </a:p>
      </dgm:t>
    </dgm:pt>
    <dgm:pt modelId="{51BD3CDA-45C2-4068-AF25-283D3EE6CF9F}" type="sibTrans" cxnId="{08B5B8AE-72FF-497D-A707-A851DD75F8BC}">
      <dgm:prSet/>
      <dgm:spPr/>
      <dgm:t>
        <a:bodyPr/>
        <a:lstStyle/>
        <a:p>
          <a:endParaRPr lang="en-US"/>
        </a:p>
      </dgm:t>
    </dgm:pt>
    <dgm:pt modelId="{5A491AB4-B5DD-44B7-B591-E94163F22EC8}" type="pres">
      <dgm:prSet presAssocID="{66884042-FF56-4A04-B548-AE38779E6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E9F493-62FC-4BE2-ADF3-40297497ED26}" type="pres">
      <dgm:prSet presAssocID="{F35BC29E-7297-46DC-8C51-133B8CC08CC0}" presName="root1" presStyleCnt="0"/>
      <dgm:spPr/>
    </dgm:pt>
    <dgm:pt modelId="{BDAC5601-C8AF-4577-B1C4-398C6D7BE657}" type="pres">
      <dgm:prSet presAssocID="{F35BC29E-7297-46DC-8C51-133B8CC08CC0}" presName="LevelOneTextNode" presStyleLbl="node0" presStyleIdx="0" presStyleCnt="5" custLinFactX="-100000" custLinFactY="200000" custLinFactNeighborX="-123236" custLinFactNeighborY="225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7DD8A1-C328-437D-9CB5-276F85E7070F}" type="pres">
      <dgm:prSet presAssocID="{F35BC29E-7297-46DC-8C51-133B8CC08CC0}" presName="level2hierChild" presStyleCnt="0"/>
      <dgm:spPr/>
    </dgm:pt>
    <dgm:pt modelId="{929C029B-B63D-4A6D-A433-8824200D5072}" type="pres">
      <dgm:prSet presAssocID="{AE6972E2-66D4-4204-9617-6621428CC831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9110288F-D205-4236-8E3D-92A403C4A108}" type="pres">
      <dgm:prSet presAssocID="{AE6972E2-66D4-4204-9617-6621428CC831}" presName="connTx" presStyleLbl="parChTrans1D2" presStyleIdx="0" presStyleCnt="7"/>
      <dgm:spPr/>
      <dgm:t>
        <a:bodyPr/>
        <a:lstStyle/>
        <a:p>
          <a:endParaRPr lang="en-US"/>
        </a:p>
      </dgm:t>
    </dgm:pt>
    <dgm:pt modelId="{1742139E-CA2A-432A-89CF-076ED925357B}" type="pres">
      <dgm:prSet presAssocID="{BB8C8002-7526-4003-BC28-EB87F82EA816}" presName="root2" presStyleCnt="0"/>
      <dgm:spPr/>
    </dgm:pt>
    <dgm:pt modelId="{84047957-7110-417C-9891-3273B3A3C9E9}" type="pres">
      <dgm:prSet presAssocID="{BB8C8002-7526-4003-BC28-EB87F82EA816}" presName="LevelTwoTextNode" presStyleLbl="node2" presStyleIdx="0" presStyleCnt="7" custScaleX="130510" custLinFactX="-200000" custLinFactY="100000" custLinFactNeighborX="-247137" custLinFactNeighborY="1063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345785-FB5E-454D-84BA-E3CFF16F498C}" type="pres">
      <dgm:prSet presAssocID="{BB8C8002-7526-4003-BC28-EB87F82EA816}" presName="level3hierChild" presStyleCnt="0"/>
      <dgm:spPr/>
    </dgm:pt>
    <dgm:pt modelId="{D8774873-A770-49F8-88B8-53EE8743BBDE}" type="pres">
      <dgm:prSet presAssocID="{216B039B-5546-47FB-9329-14B51208D135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F6D38B38-41A5-451A-A207-33D11D504C7E}" type="pres">
      <dgm:prSet presAssocID="{216B039B-5546-47FB-9329-14B51208D135}" presName="connTx" presStyleLbl="parChTrans1D2" presStyleIdx="1" presStyleCnt="7"/>
      <dgm:spPr/>
      <dgm:t>
        <a:bodyPr/>
        <a:lstStyle/>
        <a:p>
          <a:endParaRPr lang="en-US"/>
        </a:p>
      </dgm:t>
    </dgm:pt>
    <dgm:pt modelId="{A6F0F6EC-D4DF-44AA-B95B-B810A73F4CD1}" type="pres">
      <dgm:prSet presAssocID="{BB2F1F8C-10B6-4EFB-A005-CDBA4D9D9E08}" presName="root2" presStyleCnt="0"/>
      <dgm:spPr/>
    </dgm:pt>
    <dgm:pt modelId="{C1F068F8-66EF-4841-AE85-CADC249D6666}" type="pres">
      <dgm:prSet presAssocID="{BB2F1F8C-10B6-4EFB-A005-CDBA4D9D9E08}" presName="LevelTwoTextNode" presStyleLbl="node2" presStyleIdx="1" presStyleCnt="7" custLinFactX="-117471" custLinFactNeighborX="-200000" custLinFactNeighborY="-306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70F39C-88A5-450A-8E6F-66F0D4C69033}" type="pres">
      <dgm:prSet presAssocID="{BB2F1F8C-10B6-4EFB-A005-CDBA4D9D9E08}" presName="level3hierChild" presStyleCnt="0"/>
      <dgm:spPr/>
    </dgm:pt>
    <dgm:pt modelId="{349DC4FF-A50F-45A6-8CF9-09DE99FC433B}" type="pres">
      <dgm:prSet presAssocID="{20A0BC27-0184-4BFE-A641-2496075F66E2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64518755-4ACA-428A-AB48-BB5ECF253495}" type="pres">
      <dgm:prSet presAssocID="{20A0BC27-0184-4BFE-A641-2496075F66E2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A7707E-7155-4DA0-8C0B-111E2DAD2F81}" type="pres">
      <dgm:prSet presAssocID="{A143AFFD-40B3-4D36-9284-73F4C5E26F75}" presName="root2" presStyleCnt="0"/>
      <dgm:spPr/>
    </dgm:pt>
    <dgm:pt modelId="{22413CC4-7887-423A-A865-061570154629}" type="pres">
      <dgm:prSet presAssocID="{A143AFFD-40B3-4D36-9284-73F4C5E26F75}" presName="LevelTwoTextNode" presStyleLbl="node2" presStyleIdx="2" presStyleCnt="7" custLinFactX="-72549" custLinFactY="-100000" custLinFactNeighborX="-100000" custLinFactNeighborY="-121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2D4AB3-9C62-43FD-AEC0-5AEB0CA71D25}" type="pres">
      <dgm:prSet presAssocID="{A143AFFD-40B3-4D36-9284-73F4C5E26F75}" presName="level3hierChild" presStyleCnt="0"/>
      <dgm:spPr/>
    </dgm:pt>
    <dgm:pt modelId="{127CC012-43B3-4603-93D6-3030DF5467BE}" type="pres">
      <dgm:prSet presAssocID="{E00C9EE1-2CDF-47D6-9FA6-7BA23474B9E8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719735E1-CB6E-4829-9BAA-288473A28F75}" type="pres">
      <dgm:prSet presAssocID="{E00C9EE1-2CDF-47D6-9FA6-7BA23474B9E8}" presName="connTx" presStyleLbl="parChTrans1D2" presStyleIdx="3" presStyleCnt="7"/>
      <dgm:spPr/>
      <dgm:t>
        <a:bodyPr/>
        <a:lstStyle/>
        <a:p>
          <a:endParaRPr lang="en-US"/>
        </a:p>
      </dgm:t>
    </dgm:pt>
    <dgm:pt modelId="{D66F29E2-6036-4D16-87B3-2DCCCAFEAF92}" type="pres">
      <dgm:prSet presAssocID="{C4D070F5-2641-46BF-B5A4-3176E5299083}" presName="root2" presStyleCnt="0"/>
      <dgm:spPr/>
    </dgm:pt>
    <dgm:pt modelId="{E0CD098D-7353-46C7-8B11-2D7AA9D93918}" type="pres">
      <dgm:prSet presAssocID="{C4D070F5-2641-46BF-B5A4-3176E5299083}" presName="LevelTwoTextNode" presStyleLbl="node2" presStyleIdx="3" presStyleCnt="7" custLinFactY="-136958" custLinFactNeighborX="-2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CE314-0BD8-4FD7-AB66-1EE3BF669DB8}" type="pres">
      <dgm:prSet presAssocID="{C4D070F5-2641-46BF-B5A4-3176E5299083}" presName="level3hierChild" presStyleCnt="0"/>
      <dgm:spPr/>
    </dgm:pt>
    <dgm:pt modelId="{366A4364-DDF6-4733-AA5E-6445C79A3D51}" type="pres">
      <dgm:prSet presAssocID="{6246308D-E6B8-486B-9398-C47566396A91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2ABF1F6B-FEE3-4FEB-B51A-9D3824F1CEE1}" type="pres">
      <dgm:prSet presAssocID="{6246308D-E6B8-486B-9398-C47566396A91}" presName="connTx" presStyleLbl="parChTrans1D2" presStyleIdx="4" presStyleCnt="7"/>
      <dgm:spPr/>
      <dgm:t>
        <a:bodyPr/>
        <a:lstStyle/>
        <a:p>
          <a:endParaRPr lang="en-US"/>
        </a:p>
      </dgm:t>
    </dgm:pt>
    <dgm:pt modelId="{805A7709-897B-43EA-9874-C0EBF8FC2189}" type="pres">
      <dgm:prSet presAssocID="{6887998E-E1CE-4641-819E-32B178923A17}" presName="root2" presStyleCnt="0"/>
      <dgm:spPr/>
    </dgm:pt>
    <dgm:pt modelId="{D4E5DAC4-485B-41FA-BA41-21D1ACDC63DF}" type="pres">
      <dgm:prSet presAssocID="{6887998E-E1CE-4641-819E-32B178923A17}" presName="LevelTwoTextNode" presStyleLbl="node2" presStyleIdx="4" presStyleCnt="7" custLinFactX="40177" custLinFactY="-200000" custLinFactNeighborX="100000" custLinFactNeighborY="-20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BB8442-9977-4B5C-A0C4-36AE88018CA3}" type="pres">
      <dgm:prSet presAssocID="{6887998E-E1CE-4641-819E-32B178923A17}" presName="level3hierChild" presStyleCnt="0"/>
      <dgm:spPr/>
    </dgm:pt>
    <dgm:pt modelId="{90A313C1-0B1E-4983-8627-2D413C6B2D4F}" type="pres">
      <dgm:prSet presAssocID="{502F01FF-84C4-4761-83AE-9B2EA4B6BB0C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D8221D0E-0E38-4C99-BD4E-EC69A772716E}" type="pres">
      <dgm:prSet presAssocID="{502F01FF-84C4-4761-83AE-9B2EA4B6BB0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46F8A7B-AD11-4C9A-BAC8-340211BA2463}" type="pres">
      <dgm:prSet presAssocID="{12D46638-9361-4FFB-9C72-4917BB59C163}" presName="root2" presStyleCnt="0"/>
      <dgm:spPr/>
    </dgm:pt>
    <dgm:pt modelId="{0A33EB55-34B6-465A-BEAF-0976D3FC4E88}" type="pres">
      <dgm:prSet presAssocID="{12D46638-9361-4FFB-9C72-4917BB59C163}" presName="LevelTwoTextNode" presStyleLbl="node2" presStyleIdx="5" presStyleCnt="7" custLinFactX="100000" custLinFactY="-200000" custLinFactNeighborX="146961" custLinFactNeighborY="-214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437096-1579-49E1-860C-8D8D17372213}" type="pres">
      <dgm:prSet presAssocID="{12D46638-9361-4FFB-9C72-4917BB59C163}" presName="level3hierChild" presStyleCnt="0"/>
      <dgm:spPr/>
    </dgm:pt>
    <dgm:pt modelId="{32791397-0C08-43A5-AEAE-6A4F1AB19776}" type="pres">
      <dgm:prSet presAssocID="{5EADB5AC-F63E-4CB2-96FB-314D30D92B2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63D8AE71-ECE3-4124-B178-758DA4CF3074}" type="pres">
      <dgm:prSet presAssocID="{5EADB5AC-F63E-4CB2-96FB-314D30D92B2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7668D612-7FF2-4054-9EEB-52B499E1FB68}" type="pres">
      <dgm:prSet presAssocID="{D86AB993-97DB-4264-8524-F0F869949C89}" presName="root2" presStyleCnt="0"/>
      <dgm:spPr/>
    </dgm:pt>
    <dgm:pt modelId="{AF8E86AF-5628-49CB-BD54-2E32C7BC3371}" type="pres">
      <dgm:prSet presAssocID="{D86AB993-97DB-4264-8524-F0F869949C89}" presName="LevelTwoTextNode" presStyleLbl="node2" presStyleIdx="6" presStyleCnt="7" custLinFactX="145275" custLinFactY="-200000" custLinFactNeighborX="200000" custLinFactNeighborY="-222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319C9-FF07-4057-92B1-5FC31FEC7C20}" type="pres">
      <dgm:prSet presAssocID="{D86AB993-97DB-4264-8524-F0F869949C89}" presName="level3hierChild" presStyleCnt="0"/>
      <dgm:spPr/>
    </dgm:pt>
    <dgm:pt modelId="{CACAB4AB-1B50-416C-9E3A-2401BA32C0D4}" type="pres">
      <dgm:prSet presAssocID="{023A3F0B-8BF2-4621-99D2-EF2CD5709DF0}" presName="root1" presStyleCnt="0"/>
      <dgm:spPr/>
    </dgm:pt>
    <dgm:pt modelId="{C7634E8D-BF38-40CC-99D8-73D79DC22C43}" type="pres">
      <dgm:prSet presAssocID="{023A3F0B-8BF2-4621-99D2-EF2CD5709DF0}" presName="LevelOneTextNode" presStyleLbl="node0" presStyleIdx="1" presStyleCnt="5" custLinFactY="110787" custLinFactNeighborX="-55431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A978C9-0A7F-4842-B483-DA65649C7C75}" type="pres">
      <dgm:prSet presAssocID="{023A3F0B-8BF2-4621-99D2-EF2CD5709DF0}" presName="level2hierChild" presStyleCnt="0"/>
      <dgm:spPr/>
    </dgm:pt>
    <dgm:pt modelId="{CCED5D6E-39A3-4929-AEAD-F5911FF807AE}" type="pres">
      <dgm:prSet presAssocID="{272AAD58-44F1-4776-B318-D5B02FDEF4BA}" presName="root1" presStyleCnt="0"/>
      <dgm:spPr/>
    </dgm:pt>
    <dgm:pt modelId="{7417E635-36E7-42BF-AFC0-CAB0D1D59C81}" type="pres">
      <dgm:prSet presAssocID="{272AAD58-44F1-4776-B318-D5B02FDEF4BA}" presName="LevelOneTextNode" presStyleLbl="node0" presStyleIdx="2" presStyleCnt="5" custLinFactX="4745" custLinFactY="95787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617D41-32B3-484C-B481-FF218DA1C0B3}" type="pres">
      <dgm:prSet presAssocID="{272AAD58-44F1-4776-B318-D5B02FDEF4BA}" presName="level2hierChild" presStyleCnt="0"/>
      <dgm:spPr/>
    </dgm:pt>
    <dgm:pt modelId="{4DF2176F-A93F-4D1D-8241-E062CE6E2B5F}" type="pres">
      <dgm:prSet presAssocID="{9746BE71-24D4-4642-BB32-41D5273C8C8A}" presName="root1" presStyleCnt="0"/>
      <dgm:spPr/>
    </dgm:pt>
    <dgm:pt modelId="{C3B68335-6105-4BBF-AD70-ADB6FD42A608}" type="pres">
      <dgm:prSet presAssocID="{9746BE71-24D4-4642-BB32-41D5273C8C8A}" presName="LevelOneTextNode" presStyleLbl="node0" presStyleIdx="3" presStyleCnt="5" custLinFactX="100000" custLinFactNeighborX="164922" custLinFactNeighborY="80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D12E03-0892-4718-AF03-47EF65FE504B}" type="pres">
      <dgm:prSet presAssocID="{9746BE71-24D4-4642-BB32-41D5273C8C8A}" presName="level2hierChild" presStyleCnt="0"/>
      <dgm:spPr/>
    </dgm:pt>
    <dgm:pt modelId="{FBE19055-A7C0-4E89-9A6C-C3F6A0E1ABC0}" type="pres">
      <dgm:prSet presAssocID="{B670E829-91A6-4FD8-BC81-3BEA756C1623}" presName="root1" presStyleCnt="0"/>
      <dgm:spPr/>
    </dgm:pt>
    <dgm:pt modelId="{4C179AE7-2933-472A-8833-EEF63B740761}" type="pres">
      <dgm:prSet presAssocID="{B670E829-91A6-4FD8-BC81-3BEA756C1623}" presName="LevelOneTextNode" presStyleLbl="node0" presStyleIdx="4" presStyleCnt="5" custLinFactX="200000" custLinFactNeighborX="217471" custLinFactNeighborY="-34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D5AD5F-9EF4-44F4-8CF2-7726BD8D05D2}" type="pres">
      <dgm:prSet presAssocID="{B670E829-91A6-4FD8-BC81-3BEA756C1623}" presName="level2hierChild" presStyleCnt="0"/>
      <dgm:spPr/>
    </dgm:pt>
  </dgm:ptLst>
  <dgm:cxnLst>
    <dgm:cxn modelId="{14AF369F-9C71-4739-BE58-FD3E5BF14DD7}" srcId="{66884042-FF56-4A04-B548-AE38779E6EF8}" destId="{F35BC29E-7297-46DC-8C51-133B8CC08CC0}" srcOrd="0" destOrd="0" parTransId="{11A797A9-CD1D-4E5A-AAE8-08A7CA15238F}" sibTransId="{9EC4CAD5-F06C-4A0A-B110-BFD21739D3A5}"/>
    <dgm:cxn modelId="{8303963A-9AD0-4927-B54E-CA1EAF1E76C1}" type="presOf" srcId="{BB2F1F8C-10B6-4EFB-A005-CDBA4D9D9E08}" destId="{C1F068F8-66EF-4841-AE85-CADC249D6666}" srcOrd="0" destOrd="0" presId="urn:microsoft.com/office/officeart/2005/8/layout/hierarchy2"/>
    <dgm:cxn modelId="{C75074A4-C92A-47D5-B144-A3932DB97C15}" type="presOf" srcId="{AE6972E2-66D4-4204-9617-6621428CC831}" destId="{9110288F-D205-4236-8E3D-92A403C4A108}" srcOrd="1" destOrd="0" presId="urn:microsoft.com/office/officeart/2005/8/layout/hierarchy2"/>
    <dgm:cxn modelId="{A5F3A473-DD1C-4BC9-AA91-D74AB0CE6AF9}" srcId="{F35BC29E-7297-46DC-8C51-133B8CC08CC0}" destId="{BB2F1F8C-10B6-4EFB-A005-CDBA4D9D9E08}" srcOrd="1" destOrd="0" parTransId="{216B039B-5546-47FB-9329-14B51208D135}" sibTransId="{EB516AA8-01AC-47CA-A089-0D83C5293AE4}"/>
    <dgm:cxn modelId="{8EA560F0-6711-4323-963C-199883C95A2E}" srcId="{66884042-FF56-4A04-B548-AE38779E6EF8}" destId="{023A3F0B-8BF2-4621-99D2-EF2CD5709DF0}" srcOrd="1" destOrd="0" parTransId="{58D409B9-2219-4C32-BE60-3E1DFA891095}" sibTransId="{132B05C8-899D-4CFC-8D2C-9590DA9C4D95}"/>
    <dgm:cxn modelId="{2520DCAC-EE93-41A4-84D9-7288F5C9BCE2}" srcId="{F35BC29E-7297-46DC-8C51-133B8CC08CC0}" destId="{BB8C8002-7526-4003-BC28-EB87F82EA816}" srcOrd="0" destOrd="0" parTransId="{AE6972E2-66D4-4204-9617-6621428CC831}" sibTransId="{09F474B1-BCCB-47EE-92BE-97A1262F74F7}"/>
    <dgm:cxn modelId="{08B5B8AE-72FF-497D-A707-A851DD75F8BC}" srcId="{F35BC29E-7297-46DC-8C51-133B8CC08CC0}" destId="{D86AB993-97DB-4264-8524-F0F869949C89}" srcOrd="6" destOrd="0" parTransId="{5EADB5AC-F63E-4CB2-96FB-314D30D92B2C}" sibTransId="{51BD3CDA-45C2-4068-AF25-283D3EE6CF9F}"/>
    <dgm:cxn modelId="{B6382756-64F2-4D3D-BD6E-00D4104A9BC9}" type="presOf" srcId="{272AAD58-44F1-4776-B318-D5B02FDEF4BA}" destId="{7417E635-36E7-42BF-AFC0-CAB0D1D59C81}" srcOrd="0" destOrd="0" presId="urn:microsoft.com/office/officeart/2005/8/layout/hierarchy2"/>
    <dgm:cxn modelId="{47AB020C-54B7-4EB1-94D1-E3195A243A5D}" srcId="{66884042-FF56-4A04-B548-AE38779E6EF8}" destId="{272AAD58-44F1-4776-B318-D5B02FDEF4BA}" srcOrd="2" destOrd="0" parTransId="{425601CD-7173-4701-A24B-AC8FA80324FE}" sibTransId="{F5136AB0-04F0-4471-81BB-39BFB8FCAE04}"/>
    <dgm:cxn modelId="{B769A784-4056-40B2-91D9-370DED068B84}" srcId="{F35BC29E-7297-46DC-8C51-133B8CC08CC0}" destId="{6887998E-E1CE-4641-819E-32B178923A17}" srcOrd="4" destOrd="0" parTransId="{6246308D-E6B8-486B-9398-C47566396A91}" sibTransId="{AC884184-725B-4960-AB68-2342ADB5CDB8}"/>
    <dgm:cxn modelId="{44F34FA1-7E46-4A21-9020-9330D29B0FD4}" type="presOf" srcId="{216B039B-5546-47FB-9329-14B51208D135}" destId="{D8774873-A770-49F8-88B8-53EE8743BBDE}" srcOrd="0" destOrd="0" presId="urn:microsoft.com/office/officeart/2005/8/layout/hierarchy2"/>
    <dgm:cxn modelId="{5891BFBB-AD39-402D-ADAC-26248EE0E864}" type="presOf" srcId="{A143AFFD-40B3-4D36-9284-73F4C5E26F75}" destId="{22413CC4-7887-423A-A865-061570154629}" srcOrd="0" destOrd="0" presId="urn:microsoft.com/office/officeart/2005/8/layout/hierarchy2"/>
    <dgm:cxn modelId="{66847EAE-F0FC-4499-8665-10716DBF8BF6}" type="presOf" srcId="{20A0BC27-0184-4BFE-A641-2496075F66E2}" destId="{349DC4FF-A50F-45A6-8CF9-09DE99FC433B}" srcOrd="0" destOrd="0" presId="urn:microsoft.com/office/officeart/2005/8/layout/hierarchy2"/>
    <dgm:cxn modelId="{30ED0EB1-270F-4498-9017-7BB41A12A417}" type="presOf" srcId="{F35BC29E-7297-46DC-8C51-133B8CC08CC0}" destId="{BDAC5601-C8AF-4577-B1C4-398C6D7BE657}" srcOrd="0" destOrd="0" presId="urn:microsoft.com/office/officeart/2005/8/layout/hierarchy2"/>
    <dgm:cxn modelId="{FF3B3625-CB48-44D1-9460-B14032A61859}" type="presOf" srcId="{502F01FF-84C4-4761-83AE-9B2EA4B6BB0C}" destId="{90A313C1-0B1E-4983-8627-2D413C6B2D4F}" srcOrd="0" destOrd="0" presId="urn:microsoft.com/office/officeart/2005/8/layout/hierarchy2"/>
    <dgm:cxn modelId="{85BD1A7F-55ED-40F0-B659-C48FC456367C}" type="presOf" srcId="{5EADB5AC-F63E-4CB2-96FB-314D30D92B2C}" destId="{32791397-0C08-43A5-AEAE-6A4F1AB19776}" srcOrd="0" destOrd="0" presId="urn:microsoft.com/office/officeart/2005/8/layout/hierarchy2"/>
    <dgm:cxn modelId="{E5B23318-5388-4A94-80E5-7D9E21BE35A2}" type="presOf" srcId="{E00C9EE1-2CDF-47D6-9FA6-7BA23474B9E8}" destId="{719735E1-CB6E-4829-9BAA-288473A28F75}" srcOrd="1" destOrd="0" presId="urn:microsoft.com/office/officeart/2005/8/layout/hierarchy2"/>
    <dgm:cxn modelId="{51976F8A-2E48-4D70-A5FB-82FEE66C2933}" type="presOf" srcId="{66884042-FF56-4A04-B548-AE38779E6EF8}" destId="{5A491AB4-B5DD-44B7-B591-E94163F22EC8}" srcOrd="0" destOrd="0" presId="urn:microsoft.com/office/officeart/2005/8/layout/hierarchy2"/>
    <dgm:cxn modelId="{F81A2936-C181-4B07-8F00-0EDEDFC6F9E8}" srcId="{F35BC29E-7297-46DC-8C51-133B8CC08CC0}" destId="{A143AFFD-40B3-4D36-9284-73F4C5E26F75}" srcOrd="2" destOrd="0" parTransId="{20A0BC27-0184-4BFE-A641-2496075F66E2}" sibTransId="{A8590300-A6A4-4C88-A5FB-CE4AB94F3D3D}"/>
    <dgm:cxn modelId="{1F382502-AF70-4BDA-A4A3-EC47CD07E456}" type="presOf" srcId="{C4D070F5-2641-46BF-B5A4-3176E5299083}" destId="{E0CD098D-7353-46C7-8B11-2D7AA9D93918}" srcOrd="0" destOrd="0" presId="urn:microsoft.com/office/officeart/2005/8/layout/hierarchy2"/>
    <dgm:cxn modelId="{ADFDE06A-18E6-41BF-B0C4-9959B8531567}" type="presOf" srcId="{E00C9EE1-2CDF-47D6-9FA6-7BA23474B9E8}" destId="{127CC012-43B3-4603-93D6-3030DF5467BE}" srcOrd="0" destOrd="0" presId="urn:microsoft.com/office/officeart/2005/8/layout/hierarchy2"/>
    <dgm:cxn modelId="{0B4CF88D-A12D-4564-8C7E-8FB0755D02BD}" type="presOf" srcId="{6887998E-E1CE-4641-819E-32B178923A17}" destId="{D4E5DAC4-485B-41FA-BA41-21D1ACDC63DF}" srcOrd="0" destOrd="0" presId="urn:microsoft.com/office/officeart/2005/8/layout/hierarchy2"/>
    <dgm:cxn modelId="{7369FA63-A90E-4A89-879F-95D9EDAB844E}" type="presOf" srcId="{216B039B-5546-47FB-9329-14B51208D135}" destId="{F6D38B38-41A5-451A-A207-33D11D504C7E}" srcOrd="1" destOrd="0" presId="urn:microsoft.com/office/officeart/2005/8/layout/hierarchy2"/>
    <dgm:cxn modelId="{34C89D09-339A-4351-BB37-D19A16E878D9}" type="presOf" srcId="{D86AB993-97DB-4264-8524-F0F869949C89}" destId="{AF8E86AF-5628-49CB-BD54-2E32C7BC3371}" srcOrd="0" destOrd="0" presId="urn:microsoft.com/office/officeart/2005/8/layout/hierarchy2"/>
    <dgm:cxn modelId="{33F6C357-7585-4D5D-A96F-F03A572383BD}" srcId="{F35BC29E-7297-46DC-8C51-133B8CC08CC0}" destId="{C4D070F5-2641-46BF-B5A4-3176E5299083}" srcOrd="3" destOrd="0" parTransId="{E00C9EE1-2CDF-47D6-9FA6-7BA23474B9E8}" sibTransId="{77CFD792-D9F5-4CEC-B9FC-62A0D10D9A82}"/>
    <dgm:cxn modelId="{54A7637C-5B5C-4BCF-A85B-D38E10C3EC5F}" type="presOf" srcId="{20A0BC27-0184-4BFE-A641-2496075F66E2}" destId="{64518755-4ACA-428A-AB48-BB5ECF253495}" srcOrd="1" destOrd="0" presId="urn:microsoft.com/office/officeart/2005/8/layout/hierarchy2"/>
    <dgm:cxn modelId="{777360DC-E031-4577-AD80-D2FDA1E6A553}" type="presOf" srcId="{6246308D-E6B8-486B-9398-C47566396A91}" destId="{2ABF1F6B-FEE3-4FEB-B51A-9D3824F1CEE1}" srcOrd="1" destOrd="0" presId="urn:microsoft.com/office/officeart/2005/8/layout/hierarchy2"/>
    <dgm:cxn modelId="{09AED520-054C-432D-9DD0-7D9BDFD8B9B1}" type="presOf" srcId="{AE6972E2-66D4-4204-9617-6621428CC831}" destId="{929C029B-B63D-4A6D-A433-8824200D5072}" srcOrd="0" destOrd="0" presId="urn:microsoft.com/office/officeart/2005/8/layout/hierarchy2"/>
    <dgm:cxn modelId="{74C762D8-6F44-4631-ADFA-248815C0EDD0}" type="presOf" srcId="{12D46638-9361-4FFB-9C72-4917BB59C163}" destId="{0A33EB55-34B6-465A-BEAF-0976D3FC4E88}" srcOrd="0" destOrd="0" presId="urn:microsoft.com/office/officeart/2005/8/layout/hierarchy2"/>
    <dgm:cxn modelId="{7AABED6A-F187-4B64-9A84-DE4F1CC27602}" srcId="{66884042-FF56-4A04-B548-AE38779E6EF8}" destId="{9746BE71-24D4-4642-BB32-41D5273C8C8A}" srcOrd="3" destOrd="0" parTransId="{7C5894C5-EF56-4828-A47E-13A369B90913}" sibTransId="{7DF41D29-1AD6-4FA3-97FC-702BB63C28D4}"/>
    <dgm:cxn modelId="{133DA4B8-E185-44A0-BE73-4154A49F9111}" type="presOf" srcId="{9746BE71-24D4-4642-BB32-41D5273C8C8A}" destId="{C3B68335-6105-4BBF-AD70-ADB6FD42A608}" srcOrd="0" destOrd="0" presId="urn:microsoft.com/office/officeart/2005/8/layout/hierarchy2"/>
    <dgm:cxn modelId="{1A83A828-1B80-41D5-AC5F-C2008034F183}" srcId="{F35BC29E-7297-46DC-8C51-133B8CC08CC0}" destId="{12D46638-9361-4FFB-9C72-4917BB59C163}" srcOrd="5" destOrd="0" parTransId="{502F01FF-84C4-4761-83AE-9B2EA4B6BB0C}" sibTransId="{AC6302C3-77E2-4574-94E6-8A5DAC55DF90}"/>
    <dgm:cxn modelId="{8163F09C-063F-4178-A70A-69FC6E2E43EE}" type="presOf" srcId="{B670E829-91A6-4FD8-BC81-3BEA756C1623}" destId="{4C179AE7-2933-472A-8833-EEF63B740761}" srcOrd="0" destOrd="0" presId="urn:microsoft.com/office/officeart/2005/8/layout/hierarchy2"/>
    <dgm:cxn modelId="{962BDA6B-40A1-4475-8689-4F467AC3448E}" type="presOf" srcId="{5EADB5AC-F63E-4CB2-96FB-314D30D92B2C}" destId="{63D8AE71-ECE3-4124-B178-758DA4CF3074}" srcOrd="1" destOrd="0" presId="urn:microsoft.com/office/officeart/2005/8/layout/hierarchy2"/>
    <dgm:cxn modelId="{FE1423FE-41DC-4382-8E1D-F70F3A517999}" type="presOf" srcId="{BB8C8002-7526-4003-BC28-EB87F82EA816}" destId="{84047957-7110-417C-9891-3273B3A3C9E9}" srcOrd="0" destOrd="0" presId="urn:microsoft.com/office/officeart/2005/8/layout/hierarchy2"/>
    <dgm:cxn modelId="{F1564884-9C14-4A8B-8A7A-0CABDB8CB4F2}" type="presOf" srcId="{502F01FF-84C4-4761-83AE-9B2EA4B6BB0C}" destId="{D8221D0E-0E38-4C99-BD4E-EC69A772716E}" srcOrd="1" destOrd="0" presId="urn:microsoft.com/office/officeart/2005/8/layout/hierarchy2"/>
    <dgm:cxn modelId="{B022AA4A-DF46-48A8-9D7A-AA8F7C8940E8}" type="presOf" srcId="{6246308D-E6B8-486B-9398-C47566396A91}" destId="{366A4364-DDF6-4733-AA5E-6445C79A3D51}" srcOrd="0" destOrd="0" presId="urn:microsoft.com/office/officeart/2005/8/layout/hierarchy2"/>
    <dgm:cxn modelId="{E6B6EC67-EA77-4682-A28C-913E61FCEC94}" srcId="{66884042-FF56-4A04-B548-AE38779E6EF8}" destId="{B670E829-91A6-4FD8-BC81-3BEA756C1623}" srcOrd="4" destOrd="0" parTransId="{3C9C6D07-07D6-4049-978D-E2801BD85A63}" sibTransId="{850C1FE7-BC0A-4466-86A7-C299409C3DF3}"/>
    <dgm:cxn modelId="{4CA37227-49B8-46EF-80BD-7DB9E61DB094}" type="presOf" srcId="{023A3F0B-8BF2-4621-99D2-EF2CD5709DF0}" destId="{C7634E8D-BF38-40CC-99D8-73D79DC22C43}" srcOrd="0" destOrd="0" presId="urn:microsoft.com/office/officeart/2005/8/layout/hierarchy2"/>
    <dgm:cxn modelId="{5EA54A19-E67A-4D8C-ABBC-28106F0F359C}" type="presParOf" srcId="{5A491AB4-B5DD-44B7-B591-E94163F22EC8}" destId="{82E9F493-62FC-4BE2-ADF3-40297497ED26}" srcOrd="0" destOrd="0" presId="urn:microsoft.com/office/officeart/2005/8/layout/hierarchy2"/>
    <dgm:cxn modelId="{E9CA6624-56A0-40AC-A9C9-570848A4D3C8}" type="presParOf" srcId="{82E9F493-62FC-4BE2-ADF3-40297497ED26}" destId="{BDAC5601-C8AF-4577-B1C4-398C6D7BE657}" srcOrd="0" destOrd="0" presId="urn:microsoft.com/office/officeart/2005/8/layout/hierarchy2"/>
    <dgm:cxn modelId="{6CE610C8-936E-42F4-97FB-ECE5ACE77A29}" type="presParOf" srcId="{82E9F493-62FC-4BE2-ADF3-40297497ED26}" destId="{BA7DD8A1-C328-437D-9CB5-276F85E7070F}" srcOrd="1" destOrd="0" presId="urn:microsoft.com/office/officeart/2005/8/layout/hierarchy2"/>
    <dgm:cxn modelId="{E6F0044B-DE2F-4513-8F40-D285E0761D5F}" type="presParOf" srcId="{BA7DD8A1-C328-437D-9CB5-276F85E7070F}" destId="{929C029B-B63D-4A6D-A433-8824200D5072}" srcOrd="0" destOrd="0" presId="urn:microsoft.com/office/officeart/2005/8/layout/hierarchy2"/>
    <dgm:cxn modelId="{DE8834C3-AE9F-4C73-8FE3-8A42434DDC7E}" type="presParOf" srcId="{929C029B-B63D-4A6D-A433-8824200D5072}" destId="{9110288F-D205-4236-8E3D-92A403C4A108}" srcOrd="0" destOrd="0" presId="urn:microsoft.com/office/officeart/2005/8/layout/hierarchy2"/>
    <dgm:cxn modelId="{96B072E0-6154-49A9-B10E-869E4EF4D423}" type="presParOf" srcId="{BA7DD8A1-C328-437D-9CB5-276F85E7070F}" destId="{1742139E-CA2A-432A-89CF-076ED925357B}" srcOrd="1" destOrd="0" presId="urn:microsoft.com/office/officeart/2005/8/layout/hierarchy2"/>
    <dgm:cxn modelId="{1A0AD87D-1EA6-4D51-81FB-8438626B022B}" type="presParOf" srcId="{1742139E-CA2A-432A-89CF-076ED925357B}" destId="{84047957-7110-417C-9891-3273B3A3C9E9}" srcOrd="0" destOrd="0" presId="urn:microsoft.com/office/officeart/2005/8/layout/hierarchy2"/>
    <dgm:cxn modelId="{8CE937EF-A076-4926-989D-927288E2C861}" type="presParOf" srcId="{1742139E-CA2A-432A-89CF-076ED925357B}" destId="{58345785-FB5E-454D-84BA-E3CFF16F498C}" srcOrd="1" destOrd="0" presId="urn:microsoft.com/office/officeart/2005/8/layout/hierarchy2"/>
    <dgm:cxn modelId="{E954FC1C-94C6-4230-9DCB-7412EEFF0B3F}" type="presParOf" srcId="{BA7DD8A1-C328-437D-9CB5-276F85E7070F}" destId="{D8774873-A770-49F8-88B8-53EE8743BBDE}" srcOrd="2" destOrd="0" presId="urn:microsoft.com/office/officeart/2005/8/layout/hierarchy2"/>
    <dgm:cxn modelId="{68DD70BF-15E3-4FA5-9BD3-55F0D4A08E3B}" type="presParOf" srcId="{D8774873-A770-49F8-88B8-53EE8743BBDE}" destId="{F6D38B38-41A5-451A-A207-33D11D504C7E}" srcOrd="0" destOrd="0" presId="urn:microsoft.com/office/officeart/2005/8/layout/hierarchy2"/>
    <dgm:cxn modelId="{7287200A-E1C7-41F4-8A15-5427185A8F3F}" type="presParOf" srcId="{BA7DD8A1-C328-437D-9CB5-276F85E7070F}" destId="{A6F0F6EC-D4DF-44AA-B95B-B810A73F4CD1}" srcOrd="3" destOrd="0" presId="urn:microsoft.com/office/officeart/2005/8/layout/hierarchy2"/>
    <dgm:cxn modelId="{E954AFF9-84DA-4CF4-98B6-26DCFAAF62A1}" type="presParOf" srcId="{A6F0F6EC-D4DF-44AA-B95B-B810A73F4CD1}" destId="{C1F068F8-66EF-4841-AE85-CADC249D6666}" srcOrd="0" destOrd="0" presId="urn:microsoft.com/office/officeart/2005/8/layout/hierarchy2"/>
    <dgm:cxn modelId="{495AE398-FBA8-4863-817A-7522A75E4B6D}" type="presParOf" srcId="{A6F0F6EC-D4DF-44AA-B95B-B810A73F4CD1}" destId="{F770F39C-88A5-450A-8E6F-66F0D4C69033}" srcOrd="1" destOrd="0" presId="urn:microsoft.com/office/officeart/2005/8/layout/hierarchy2"/>
    <dgm:cxn modelId="{63493224-89E4-47F4-B651-E07DEF79A6FC}" type="presParOf" srcId="{BA7DD8A1-C328-437D-9CB5-276F85E7070F}" destId="{349DC4FF-A50F-45A6-8CF9-09DE99FC433B}" srcOrd="4" destOrd="0" presId="urn:microsoft.com/office/officeart/2005/8/layout/hierarchy2"/>
    <dgm:cxn modelId="{9294BB81-CA87-476B-9405-79AA0BB50430}" type="presParOf" srcId="{349DC4FF-A50F-45A6-8CF9-09DE99FC433B}" destId="{64518755-4ACA-428A-AB48-BB5ECF253495}" srcOrd="0" destOrd="0" presId="urn:microsoft.com/office/officeart/2005/8/layout/hierarchy2"/>
    <dgm:cxn modelId="{F25C7155-98A8-4490-A6B2-209849F14D33}" type="presParOf" srcId="{BA7DD8A1-C328-437D-9CB5-276F85E7070F}" destId="{BEA7707E-7155-4DA0-8C0B-111E2DAD2F81}" srcOrd="5" destOrd="0" presId="urn:microsoft.com/office/officeart/2005/8/layout/hierarchy2"/>
    <dgm:cxn modelId="{D66DE377-6006-4FE9-9B9A-56C3C944979B}" type="presParOf" srcId="{BEA7707E-7155-4DA0-8C0B-111E2DAD2F81}" destId="{22413CC4-7887-423A-A865-061570154629}" srcOrd="0" destOrd="0" presId="urn:microsoft.com/office/officeart/2005/8/layout/hierarchy2"/>
    <dgm:cxn modelId="{27B6A7D1-97FD-4BE6-82A7-69053C9EB3C3}" type="presParOf" srcId="{BEA7707E-7155-4DA0-8C0B-111E2DAD2F81}" destId="{BC2D4AB3-9C62-43FD-AEC0-5AEB0CA71D25}" srcOrd="1" destOrd="0" presId="urn:microsoft.com/office/officeart/2005/8/layout/hierarchy2"/>
    <dgm:cxn modelId="{6CAED0A7-0F5D-4DB9-B256-8402DE252DF0}" type="presParOf" srcId="{BA7DD8A1-C328-437D-9CB5-276F85E7070F}" destId="{127CC012-43B3-4603-93D6-3030DF5467BE}" srcOrd="6" destOrd="0" presId="urn:microsoft.com/office/officeart/2005/8/layout/hierarchy2"/>
    <dgm:cxn modelId="{2D47900D-6AE7-482D-995E-A531DE0B3108}" type="presParOf" srcId="{127CC012-43B3-4603-93D6-3030DF5467BE}" destId="{719735E1-CB6E-4829-9BAA-288473A28F75}" srcOrd="0" destOrd="0" presId="urn:microsoft.com/office/officeart/2005/8/layout/hierarchy2"/>
    <dgm:cxn modelId="{3741DD4E-61A0-455C-9CA1-E0300B58C77B}" type="presParOf" srcId="{BA7DD8A1-C328-437D-9CB5-276F85E7070F}" destId="{D66F29E2-6036-4D16-87B3-2DCCCAFEAF92}" srcOrd="7" destOrd="0" presId="urn:microsoft.com/office/officeart/2005/8/layout/hierarchy2"/>
    <dgm:cxn modelId="{E5C409F1-0411-4808-A63C-736DA5F866EA}" type="presParOf" srcId="{D66F29E2-6036-4D16-87B3-2DCCCAFEAF92}" destId="{E0CD098D-7353-46C7-8B11-2D7AA9D93918}" srcOrd="0" destOrd="0" presId="urn:microsoft.com/office/officeart/2005/8/layout/hierarchy2"/>
    <dgm:cxn modelId="{47F68273-24D4-475D-BB37-38AF1EC9CF75}" type="presParOf" srcId="{D66F29E2-6036-4D16-87B3-2DCCCAFEAF92}" destId="{CB1CE314-0BD8-4FD7-AB66-1EE3BF669DB8}" srcOrd="1" destOrd="0" presId="urn:microsoft.com/office/officeart/2005/8/layout/hierarchy2"/>
    <dgm:cxn modelId="{625E8EF8-10E3-4A26-BA7F-1481445B4C1E}" type="presParOf" srcId="{BA7DD8A1-C328-437D-9CB5-276F85E7070F}" destId="{366A4364-DDF6-4733-AA5E-6445C79A3D51}" srcOrd="8" destOrd="0" presId="urn:microsoft.com/office/officeart/2005/8/layout/hierarchy2"/>
    <dgm:cxn modelId="{45CEA0C4-EA0F-41DC-BE99-E5776C0FB7F8}" type="presParOf" srcId="{366A4364-DDF6-4733-AA5E-6445C79A3D51}" destId="{2ABF1F6B-FEE3-4FEB-B51A-9D3824F1CEE1}" srcOrd="0" destOrd="0" presId="urn:microsoft.com/office/officeart/2005/8/layout/hierarchy2"/>
    <dgm:cxn modelId="{479FF788-B203-42DA-84D3-0ACF5E9561C5}" type="presParOf" srcId="{BA7DD8A1-C328-437D-9CB5-276F85E7070F}" destId="{805A7709-897B-43EA-9874-C0EBF8FC2189}" srcOrd="9" destOrd="0" presId="urn:microsoft.com/office/officeart/2005/8/layout/hierarchy2"/>
    <dgm:cxn modelId="{4649D8B8-72FB-43F2-930A-55CEB81B8379}" type="presParOf" srcId="{805A7709-897B-43EA-9874-C0EBF8FC2189}" destId="{D4E5DAC4-485B-41FA-BA41-21D1ACDC63DF}" srcOrd="0" destOrd="0" presId="urn:microsoft.com/office/officeart/2005/8/layout/hierarchy2"/>
    <dgm:cxn modelId="{4BE43AB9-0B6C-4B6F-904E-68AAB975CA46}" type="presParOf" srcId="{805A7709-897B-43EA-9874-C0EBF8FC2189}" destId="{0FBB8442-9977-4B5C-A0C4-36AE88018CA3}" srcOrd="1" destOrd="0" presId="urn:microsoft.com/office/officeart/2005/8/layout/hierarchy2"/>
    <dgm:cxn modelId="{59155C27-09BE-43B7-86D0-ED173BAB8EAB}" type="presParOf" srcId="{BA7DD8A1-C328-437D-9CB5-276F85E7070F}" destId="{90A313C1-0B1E-4983-8627-2D413C6B2D4F}" srcOrd="10" destOrd="0" presId="urn:microsoft.com/office/officeart/2005/8/layout/hierarchy2"/>
    <dgm:cxn modelId="{5EFA8044-83AE-4377-8F28-E4C5A08E6A42}" type="presParOf" srcId="{90A313C1-0B1E-4983-8627-2D413C6B2D4F}" destId="{D8221D0E-0E38-4C99-BD4E-EC69A772716E}" srcOrd="0" destOrd="0" presId="urn:microsoft.com/office/officeart/2005/8/layout/hierarchy2"/>
    <dgm:cxn modelId="{76ACC36A-5134-411E-891B-FC5DA6563394}" type="presParOf" srcId="{BA7DD8A1-C328-437D-9CB5-276F85E7070F}" destId="{946F8A7B-AD11-4C9A-BAC8-340211BA2463}" srcOrd="11" destOrd="0" presId="urn:microsoft.com/office/officeart/2005/8/layout/hierarchy2"/>
    <dgm:cxn modelId="{6C792C59-6365-4E3A-81F1-CAB1664BF08A}" type="presParOf" srcId="{946F8A7B-AD11-4C9A-BAC8-340211BA2463}" destId="{0A33EB55-34B6-465A-BEAF-0976D3FC4E88}" srcOrd="0" destOrd="0" presId="urn:microsoft.com/office/officeart/2005/8/layout/hierarchy2"/>
    <dgm:cxn modelId="{F7821B2D-EC2B-4E24-8353-0F9993556168}" type="presParOf" srcId="{946F8A7B-AD11-4C9A-BAC8-340211BA2463}" destId="{FE437096-1579-49E1-860C-8D8D17372213}" srcOrd="1" destOrd="0" presId="urn:microsoft.com/office/officeart/2005/8/layout/hierarchy2"/>
    <dgm:cxn modelId="{90E61282-EA1D-47BD-8472-3C548FD4EEFC}" type="presParOf" srcId="{BA7DD8A1-C328-437D-9CB5-276F85E7070F}" destId="{32791397-0C08-43A5-AEAE-6A4F1AB19776}" srcOrd="12" destOrd="0" presId="urn:microsoft.com/office/officeart/2005/8/layout/hierarchy2"/>
    <dgm:cxn modelId="{ECE1835E-61AF-4FF1-9266-0C5B1EB29037}" type="presParOf" srcId="{32791397-0C08-43A5-AEAE-6A4F1AB19776}" destId="{63D8AE71-ECE3-4124-B178-758DA4CF3074}" srcOrd="0" destOrd="0" presId="urn:microsoft.com/office/officeart/2005/8/layout/hierarchy2"/>
    <dgm:cxn modelId="{FCFEB4BA-4632-4E53-8847-6E5523869AC0}" type="presParOf" srcId="{BA7DD8A1-C328-437D-9CB5-276F85E7070F}" destId="{7668D612-7FF2-4054-9EEB-52B499E1FB68}" srcOrd="13" destOrd="0" presId="urn:microsoft.com/office/officeart/2005/8/layout/hierarchy2"/>
    <dgm:cxn modelId="{8F59E8D2-46F4-49DF-8375-C34A204C2271}" type="presParOf" srcId="{7668D612-7FF2-4054-9EEB-52B499E1FB68}" destId="{AF8E86AF-5628-49CB-BD54-2E32C7BC3371}" srcOrd="0" destOrd="0" presId="urn:microsoft.com/office/officeart/2005/8/layout/hierarchy2"/>
    <dgm:cxn modelId="{ABC28446-E8DD-4933-8ABF-FBA20DB2F060}" type="presParOf" srcId="{7668D612-7FF2-4054-9EEB-52B499E1FB68}" destId="{6B7319C9-FF07-4057-92B1-5FC31FEC7C20}" srcOrd="1" destOrd="0" presId="urn:microsoft.com/office/officeart/2005/8/layout/hierarchy2"/>
    <dgm:cxn modelId="{AC129EBE-FFD0-48E3-B8CA-AF42F457BFB5}" type="presParOf" srcId="{5A491AB4-B5DD-44B7-B591-E94163F22EC8}" destId="{CACAB4AB-1B50-416C-9E3A-2401BA32C0D4}" srcOrd="1" destOrd="0" presId="urn:microsoft.com/office/officeart/2005/8/layout/hierarchy2"/>
    <dgm:cxn modelId="{2D7764F5-6053-41B6-9265-9384BE9756DA}" type="presParOf" srcId="{CACAB4AB-1B50-416C-9E3A-2401BA32C0D4}" destId="{C7634E8D-BF38-40CC-99D8-73D79DC22C43}" srcOrd="0" destOrd="0" presId="urn:microsoft.com/office/officeart/2005/8/layout/hierarchy2"/>
    <dgm:cxn modelId="{3C9D149A-753C-479F-ACC7-50A7FEB1D378}" type="presParOf" srcId="{CACAB4AB-1B50-416C-9E3A-2401BA32C0D4}" destId="{0DA978C9-0A7F-4842-B483-DA65649C7C75}" srcOrd="1" destOrd="0" presId="urn:microsoft.com/office/officeart/2005/8/layout/hierarchy2"/>
    <dgm:cxn modelId="{74E179F2-7819-4765-87A6-8F83E3931FF3}" type="presParOf" srcId="{5A491AB4-B5DD-44B7-B591-E94163F22EC8}" destId="{CCED5D6E-39A3-4929-AEAD-F5911FF807AE}" srcOrd="2" destOrd="0" presId="urn:microsoft.com/office/officeart/2005/8/layout/hierarchy2"/>
    <dgm:cxn modelId="{1B33B1DE-476C-41F1-8AC9-C2FB53A127F5}" type="presParOf" srcId="{CCED5D6E-39A3-4929-AEAD-F5911FF807AE}" destId="{7417E635-36E7-42BF-AFC0-CAB0D1D59C81}" srcOrd="0" destOrd="0" presId="urn:microsoft.com/office/officeart/2005/8/layout/hierarchy2"/>
    <dgm:cxn modelId="{155B0310-9013-4876-9469-2C1A7199F5B4}" type="presParOf" srcId="{CCED5D6E-39A3-4929-AEAD-F5911FF807AE}" destId="{E9617D41-32B3-484C-B481-FF218DA1C0B3}" srcOrd="1" destOrd="0" presId="urn:microsoft.com/office/officeart/2005/8/layout/hierarchy2"/>
    <dgm:cxn modelId="{08BBC42F-FF7C-4082-83F3-FF2263B6EC7D}" type="presParOf" srcId="{5A491AB4-B5DD-44B7-B591-E94163F22EC8}" destId="{4DF2176F-A93F-4D1D-8241-E062CE6E2B5F}" srcOrd="3" destOrd="0" presId="urn:microsoft.com/office/officeart/2005/8/layout/hierarchy2"/>
    <dgm:cxn modelId="{6171F085-F0F2-4D5A-8A33-EF656CBB7DB7}" type="presParOf" srcId="{4DF2176F-A93F-4D1D-8241-E062CE6E2B5F}" destId="{C3B68335-6105-4BBF-AD70-ADB6FD42A608}" srcOrd="0" destOrd="0" presId="urn:microsoft.com/office/officeart/2005/8/layout/hierarchy2"/>
    <dgm:cxn modelId="{AF67148B-1D3F-403C-BE1D-896808EE9559}" type="presParOf" srcId="{4DF2176F-A93F-4D1D-8241-E062CE6E2B5F}" destId="{29D12E03-0892-4718-AF03-47EF65FE504B}" srcOrd="1" destOrd="0" presId="urn:microsoft.com/office/officeart/2005/8/layout/hierarchy2"/>
    <dgm:cxn modelId="{A8DF8337-EFB5-4B70-A8F3-4C938C6B708D}" type="presParOf" srcId="{5A491AB4-B5DD-44B7-B591-E94163F22EC8}" destId="{FBE19055-A7C0-4E89-9A6C-C3F6A0E1ABC0}" srcOrd="4" destOrd="0" presId="urn:microsoft.com/office/officeart/2005/8/layout/hierarchy2"/>
    <dgm:cxn modelId="{508BAA67-511E-43AD-9CEE-F42F84EA9423}" type="presParOf" srcId="{FBE19055-A7C0-4E89-9A6C-C3F6A0E1ABC0}" destId="{4C179AE7-2933-472A-8833-EEF63B740761}" srcOrd="0" destOrd="0" presId="urn:microsoft.com/office/officeart/2005/8/layout/hierarchy2"/>
    <dgm:cxn modelId="{0532BAC5-5C7B-418F-90DA-320ABDD69E93}" type="presParOf" srcId="{FBE19055-A7C0-4E89-9A6C-C3F6A0E1ABC0}" destId="{0DD5AD5F-9EF4-44F4-8CF2-7726BD8D05D2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FDF9F7-4A85-4060-B9AA-4D69A5F2C3DE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4F8960-B0FC-4E1D-8989-7AC4BF421BC0}">
      <dgm:prSet phldrT="[Text]"/>
      <dgm:spPr/>
      <dgm:t>
        <a:bodyPr/>
        <a:lstStyle/>
        <a:p>
          <a:r>
            <a:rPr lang="en-US" dirty="0" smtClean="0"/>
            <a:t>Message-based approach</a:t>
          </a:r>
          <a:endParaRPr lang="en-US" dirty="0"/>
        </a:p>
      </dgm:t>
    </dgm:pt>
    <dgm:pt modelId="{C00F9620-F050-4640-B89D-386EEF34B4B4}" type="parTrans" cxnId="{18F8636C-1984-41D7-882E-306F52099B93}">
      <dgm:prSet/>
      <dgm:spPr/>
      <dgm:t>
        <a:bodyPr/>
        <a:lstStyle/>
        <a:p>
          <a:endParaRPr lang="en-US"/>
        </a:p>
      </dgm:t>
    </dgm:pt>
    <dgm:pt modelId="{45A10A46-1405-473E-9B35-F48CFA0902E7}" type="sibTrans" cxnId="{18F8636C-1984-41D7-882E-306F52099B93}">
      <dgm:prSet/>
      <dgm:spPr/>
      <dgm:t>
        <a:bodyPr/>
        <a:lstStyle/>
        <a:p>
          <a:endParaRPr lang="en-US"/>
        </a:p>
      </dgm:t>
    </dgm:pt>
    <dgm:pt modelId="{7F1DC6BE-07AA-4F3B-BFCE-AC241772472E}">
      <dgm:prSet phldrT="[Text]"/>
      <dgm:spPr/>
      <dgm:t>
        <a:bodyPr/>
        <a:lstStyle/>
        <a:p>
          <a:r>
            <a:rPr lang="en-US" dirty="0" smtClean="0"/>
            <a:t>Be creative</a:t>
          </a:r>
          <a:endParaRPr lang="en-US" dirty="0"/>
        </a:p>
      </dgm:t>
    </dgm:pt>
    <dgm:pt modelId="{11C6EFDC-D8CB-49DC-BF2E-4EA1E1BB164E}" type="parTrans" cxnId="{6F7599C2-9D15-436F-8D84-6AD02FF7A874}">
      <dgm:prSet/>
      <dgm:spPr/>
      <dgm:t>
        <a:bodyPr/>
        <a:lstStyle/>
        <a:p>
          <a:endParaRPr lang="en-US"/>
        </a:p>
      </dgm:t>
    </dgm:pt>
    <dgm:pt modelId="{2C4E89B8-B93F-4087-B65E-9E1B1DB37D93}" type="sibTrans" cxnId="{6F7599C2-9D15-436F-8D84-6AD02FF7A874}">
      <dgm:prSet/>
      <dgm:spPr/>
      <dgm:t>
        <a:bodyPr/>
        <a:lstStyle/>
        <a:p>
          <a:endParaRPr lang="en-US"/>
        </a:p>
      </dgm:t>
    </dgm:pt>
    <dgm:pt modelId="{096942E3-22DB-42D5-BF94-E04EB0F5E7EA}">
      <dgm:prSet phldrT="[Text]"/>
      <dgm:spPr/>
      <dgm:t>
        <a:bodyPr/>
        <a:lstStyle/>
        <a:p>
          <a:r>
            <a:rPr lang="en-US" dirty="0" smtClean="0"/>
            <a:t>Mind map the speech</a:t>
          </a:r>
          <a:endParaRPr lang="en-US" dirty="0"/>
        </a:p>
      </dgm:t>
    </dgm:pt>
    <dgm:pt modelId="{90E3D352-5C3A-4251-8A6B-0D18290EA29B}" type="parTrans" cxnId="{5C80A94E-1C78-4AEC-AD43-25B35FA28FB2}">
      <dgm:prSet/>
      <dgm:spPr/>
      <dgm:t>
        <a:bodyPr/>
        <a:lstStyle/>
        <a:p>
          <a:endParaRPr lang="en-US"/>
        </a:p>
      </dgm:t>
    </dgm:pt>
    <dgm:pt modelId="{13F1361B-7BC2-465A-B2A9-454F7A7371B4}" type="sibTrans" cxnId="{5C80A94E-1C78-4AEC-AD43-25B35FA28FB2}">
      <dgm:prSet/>
      <dgm:spPr/>
      <dgm:t>
        <a:bodyPr/>
        <a:lstStyle/>
        <a:p>
          <a:endParaRPr lang="en-US"/>
        </a:p>
      </dgm:t>
    </dgm:pt>
    <dgm:pt modelId="{AF28DA05-1682-4E79-A5CC-C21510B4B786}">
      <dgm:prSet phldrT="[Text]"/>
      <dgm:spPr/>
      <dgm:t>
        <a:bodyPr/>
        <a:lstStyle/>
        <a:p>
          <a:r>
            <a:rPr lang="en-US" dirty="0" smtClean="0"/>
            <a:t>Preparation</a:t>
          </a:r>
          <a:endParaRPr lang="en-US" dirty="0"/>
        </a:p>
      </dgm:t>
    </dgm:pt>
    <dgm:pt modelId="{561F9E26-8E03-4033-A5C4-40DFB0E2B111}" type="parTrans" cxnId="{BCE6DB6B-CA4A-47D1-A94A-FFF3885962FF}">
      <dgm:prSet/>
      <dgm:spPr/>
      <dgm:t>
        <a:bodyPr/>
        <a:lstStyle/>
        <a:p>
          <a:endParaRPr lang="en-US"/>
        </a:p>
      </dgm:t>
    </dgm:pt>
    <dgm:pt modelId="{55786690-8F6C-4943-9D7B-65BDC8DBFCC3}" type="sibTrans" cxnId="{BCE6DB6B-CA4A-47D1-A94A-FFF3885962FF}">
      <dgm:prSet/>
      <dgm:spPr/>
      <dgm:t>
        <a:bodyPr/>
        <a:lstStyle/>
        <a:p>
          <a:endParaRPr lang="en-US"/>
        </a:p>
      </dgm:t>
    </dgm:pt>
    <dgm:pt modelId="{1469139D-5717-4303-B0DE-D8146F601835}">
      <dgm:prSet phldrT="[Text]"/>
      <dgm:spPr/>
      <dgm:t>
        <a:bodyPr/>
        <a:lstStyle/>
        <a:p>
          <a:r>
            <a:rPr lang="en-US" dirty="0" smtClean="0"/>
            <a:t>Incubation</a:t>
          </a:r>
          <a:endParaRPr lang="en-US" dirty="0"/>
        </a:p>
      </dgm:t>
    </dgm:pt>
    <dgm:pt modelId="{6F2F4750-0D03-4671-A880-F50A5608F92A}" type="parTrans" cxnId="{2B11EE24-D1AC-4704-86D8-3D7C0570CE12}">
      <dgm:prSet/>
      <dgm:spPr/>
      <dgm:t>
        <a:bodyPr/>
        <a:lstStyle/>
        <a:p>
          <a:endParaRPr lang="en-US"/>
        </a:p>
      </dgm:t>
    </dgm:pt>
    <dgm:pt modelId="{680CF49E-89E2-4E1C-ADAA-2A0333E31195}" type="sibTrans" cxnId="{2B11EE24-D1AC-4704-86D8-3D7C0570CE12}">
      <dgm:prSet/>
      <dgm:spPr/>
      <dgm:t>
        <a:bodyPr/>
        <a:lstStyle/>
        <a:p>
          <a:endParaRPr lang="en-US"/>
        </a:p>
      </dgm:t>
    </dgm:pt>
    <dgm:pt modelId="{BADD39EC-FABF-4C7E-9B45-127ED28036E0}">
      <dgm:prSet phldrT="[Text]"/>
      <dgm:spPr/>
      <dgm:t>
        <a:bodyPr/>
        <a:lstStyle/>
        <a:p>
          <a:r>
            <a:rPr lang="en-US" dirty="0" smtClean="0"/>
            <a:t>Illumination</a:t>
          </a:r>
          <a:endParaRPr lang="en-US" dirty="0"/>
        </a:p>
      </dgm:t>
    </dgm:pt>
    <dgm:pt modelId="{CFCA05CC-699B-413D-AEC4-2B991344EBAB}" type="parTrans" cxnId="{2D5D5DA0-0134-4038-9134-3A671295E9DF}">
      <dgm:prSet/>
      <dgm:spPr/>
      <dgm:t>
        <a:bodyPr/>
        <a:lstStyle/>
        <a:p>
          <a:endParaRPr lang="en-US"/>
        </a:p>
      </dgm:t>
    </dgm:pt>
    <dgm:pt modelId="{29E3EEA3-76C4-4FEA-B739-C95A1C32D2FB}" type="sibTrans" cxnId="{2D5D5DA0-0134-4038-9134-3A671295E9DF}">
      <dgm:prSet/>
      <dgm:spPr/>
      <dgm:t>
        <a:bodyPr/>
        <a:lstStyle/>
        <a:p>
          <a:endParaRPr lang="en-US"/>
        </a:p>
      </dgm:t>
    </dgm:pt>
    <dgm:pt modelId="{2CE60CF5-67A6-4C2F-B21D-8D41DD572B52}">
      <dgm:prSet phldrT="[Text]"/>
      <dgm:spPr/>
      <dgm:t>
        <a:bodyPr/>
        <a:lstStyle/>
        <a:p>
          <a:r>
            <a:rPr lang="en-US" dirty="0" smtClean="0"/>
            <a:t>Verification </a:t>
          </a:r>
          <a:endParaRPr lang="en-US" dirty="0"/>
        </a:p>
      </dgm:t>
    </dgm:pt>
    <dgm:pt modelId="{02989295-C76C-487D-A1B0-110D5DC2EAD8}" type="parTrans" cxnId="{54A00916-AA48-4F7D-9D46-5A830811F830}">
      <dgm:prSet/>
      <dgm:spPr/>
      <dgm:t>
        <a:bodyPr/>
        <a:lstStyle/>
        <a:p>
          <a:endParaRPr lang="en-US"/>
        </a:p>
      </dgm:t>
    </dgm:pt>
    <dgm:pt modelId="{94505EEF-48DD-4CEF-9A10-1D67BF4AF71D}" type="sibTrans" cxnId="{54A00916-AA48-4F7D-9D46-5A830811F830}">
      <dgm:prSet/>
      <dgm:spPr/>
      <dgm:t>
        <a:bodyPr/>
        <a:lstStyle/>
        <a:p>
          <a:endParaRPr lang="en-US"/>
        </a:p>
      </dgm:t>
    </dgm:pt>
    <dgm:pt modelId="{6E2976EC-1AEB-4D59-B547-8938A9BB3A63}" type="pres">
      <dgm:prSet presAssocID="{22FDF9F7-4A85-4060-B9AA-4D69A5F2C3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41C2F8-12E3-4843-BA85-7C6D8861CBA0}" type="pres">
      <dgm:prSet presAssocID="{B04F8960-B0FC-4E1D-8989-7AC4BF421BC0}" presName="root1" presStyleCnt="0"/>
      <dgm:spPr/>
    </dgm:pt>
    <dgm:pt modelId="{E45D6685-1A20-4AD5-9ACA-3AB6B11DD731}" type="pres">
      <dgm:prSet presAssocID="{B04F8960-B0FC-4E1D-8989-7AC4BF421BC0}" presName="LevelOneTextNode" presStyleLbl="node0" presStyleIdx="0" presStyleCnt="3" custLinFactNeighborX="-74890" custLinFactNeighborY="-53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72BB9D-8AC9-4777-BED4-A10CC70FAF5C}" type="pres">
      <dgm:prSet presAssocID="{B04F8960-B0FC-4E1D-8989-7AC4BF421BC0}" presName="level2hierChild" presStyleCnt="0"/>
      <dgm:spPr/>
    </dgm:pt>
    <dgm:pt modelId="{C855B537-AA04-436F-B464-6922EFBF541A}" type="pres">
      <dgm:prSet presAssocID="{7F1DC6BE-07AA-4F3B-BFCE-AC241772472E}" presName="root1" presStyleCnt="0"/>
      <dgm:spPr/>
    </dgm:pt>
    <dgm:pt modelId="{E4B81DB8-EB9E-4EE1-B0C5-3539063C3D7F}" type="pres">
      <dgm:prSet presAssocID="{7F1DC6BE-07AA-4F3B-BFCE-AC241772472E}" presName="LevelOneTextNode" presStyleLbl="node0" presStyleIdx="1" presStyleCnt="3" custLinFactNeighborX="-74890" custLinFactNeighborY="-18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C6FD72-4D6D-4B77-85D1-D70621ACDC4A}" type="pres">
      <dgm:prSet presAssocID="{7F1DC6BE-07AA-4F3B-BFCE-AC241772472E}" presName="level2hierChild" presStyleCnt="0"/>
      <dgm:spPr/>
    </dgm:pt>
    <dgm:pt modelId="{BC616352-428F-4901-975C-86A3D25A6778}" type="pres">
      <dgm:prSet presAssocID="{561F9E26-8E03-4033-A5C4-40DFB0E2B111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DD886D33-E4CC-47C6-A596-89F146AE001A}" type="pres">
      <dgm:prSet presAssocID="{561F9E26-8E03-4033-A5C4-40DFB0E2B11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DB8CF78-503D-4C7A-BF71-2A7D30CD7B90}" type="pres">
      <dgm:prSet presAssocID="{AF28DA05-1682-4E79-A5CC-C21510B4B786}" presName="root2" presStyleCnt="0"/>
      <dgm:spPr/>
    </dgm:pt>
    <dgm:pt modelId="{33AD71A6-1369-448E-9CC6-3C55B692DA42}" type="pres">
      <dgm:prSet presAssocID="{AF28DA05-1682-4E79-A5CC-C21510B4B786}" presName="LevelTwoTextNode" presStyleLbl="node2" presStyleIdx="0" presStyleCnt="4" custLinFactNeighborX="-12504" custLinFactNeighborY="-33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449D1B-7490-429A-B53B-23ADE743A12E}" type="pres">
      <dgm:prSet presAssocID="{AF28DA05-1682-4E79-A5CC-C21510B4B786}" presName="level3hierChild" presStyleCnt="0"/>
      <dgm:spPr/>
    </dgm:pt>
    <dgm:pt modelId="{5D7E1AB8-D5E1-4B05-8BDB-C5D2771D66AE}" type="pres">
      <dgm:prSet presAssocID="{6F2F4750-0D03-4671-A880-F50A5608F92A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D84EE037-0EE2-4444-8114-B138C9EB4AB7}" type="pres">
      <dgm:prSet presAssocID="{6F2F4750-0D03-4671-A880-F50A5608F92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3828163-BF9A-4A34-B62D-A1318FF8B394}" type="pres">
      <dgm:prSet presAssocID="{1469139D-5717-4303-B0DE-D8146F601835}" presName="root2" presStyleCnt="0"/>
      <dgm:spPr/>
    </dgm:pt>
    <dgm:pt modelId="{9E1F271A-AD91-4732-AFA9-D515C048BA14}" type="pres">
      <dgm:prSet presAssocID="{1469139D-5717-4303-B0DE-D8146F601835}" presName="LevelTwoTextNode" presStyleLbl="node2" presStyleIdx="1" presStyleCnt="4" custLinFactNeighborX="66201" custLinFactNeighborY="-5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E10C93-2FBA-4B0F-AA81-E3E111A8607F}" type="pres">
      <dgm:prSet presAssocID="{1469139D-5717-4303-B0DE-D8146F601835}" presName="level3hierChild" presStyleCnt="0"/>
      <dgm:spPr/>
    </dgm:pt>
    <dgm:pt modelId="{59FFBB8C-8449-471E-A675-D08B74C22DE6}" type="pres">
      <dgm:prSet presAssocID="{CFCA05CC-699B-413D-AEC4-2B991344EBAB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4BA23B0C-2FC6-42E1-A5D9-894A438DDEA8}" type="pres">
      <dgm:prSet presAssocID="{CFCA05CC-699B-413D-AEC4-2B991344EBA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1980713-73F7-4236-9D0E-989234BCA628}" type="pres">
      <dgm:prSet presAssocID="{BADD39EC-FABF-4C7E-9B45-127ED28036E0}" presName="root2" presStyleCnt="0"/>
      <dgm:spPr/>
    </dgm:pt>
    <dgm:pt modelId="{3B8B0076-E818-4BF9-B753-829A9ACDF5F8}" type="pres">
      <dgm:prSet presAssocID="{BADD39EC-FABF-4C7E-9B45-127ED28036E0}" presName="LevelTwoTextNode" presStyleLbl="node2" presStyleIdx="2" presStyleCnt="4" custLinFactNeighborX="69949" custLinFactNeighborY="-1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ED98D-2085-48AE-9953-9BB09A5DA0CE}" type="pres">
      <dgm:prSet presAssocID="{BADD39EC-FABF-4C7E-9B45-127ED28036E0}" presName="level3hierChild" presStyleCnt="0"/>
      <dgm:spPr/>
    </dgm:pt>
    <dgm:pt modelId="{DF03D5E7-52CC-4B9D-A68A-A222F8822DA6}" type="pres">
      <dgm:prSet presAssocID="{02989295-C76C-487D-A1B0-110D5DC2EAD8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FD075138-06AB-4539-8DAF-1E5285E80F9D}" type="pres">
      <dgm:prSet presAssocID="{02989295-C76C-487D-A1B0-110D5DC2EAD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4A6BA20-4535-40D1-89C6-3CBB46E2DC3A}" type="pres">
      <dgm:prSet presAssocID="{2CE60CF5-67A6-4C2F-B21D-8D41DD572B52}" presName="root2" presStyleCnt="0"/>
      <dgm:spPr/>
    </dgm:pt>
    <dgm:pt modelId="{B7F81D19-FA3A-4F8D-8789-3FB358D4B1B7}" type="pres">
      <dgm:prSet presAssocID="{2CE60CF5-67A6-4C2F-B21D-8D41DD572B52}" presName="LevelTwoTextNode" presStyleLbl="node2" presStyleIdx="3" presStyleCnt="4" custLinFactNeighborX="28722" custLinFactNeighborY="3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A4374-FFB1-463C-8599-9CB1BAA3E4D8}" type="pres">
      <dgm:prSet presAssocID="{2CE60CF5-67A6-4C2F-B21D-8D41DD572B52}" presName="level3hierChild" presStyleCnt="0"/>
      <dgm:spPr/>
    </dgm:pt>
    <dgm:pt modelId="{6D31CBCF-7609-427B-99CC-97D74CE863EF}" type="pres">
      <dgm:prSet presAssocID="{096942E3-22DB-42D5-BF94-E04EB0F5E7EA}" presName="root1" presStyleCnt="0"/>
      <dgm:spPr/>
    </dgm:pt>
    <dgm:pt modelId="{B1630566-D8D8-4BAD-BBD0-EE88FCE31501}" type="pres">
      <dgm:prSet presAssocID="{096942E3-22DB-42D5-BF94-E04EB0F5E7EA}" presName="LevelOneTextNode" presStyleLbl="node0" presStyleIdx="2" presStyleCnt="3" custLinFactNeighborX="-78638" custLinFactNeighborY="464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247B6A-34CB-4D43-8853-67586F30BB92}" type="pres">
      <dgm:prSet presAssocID="{096942E3-22DB-42D5-BF94-E04EB0F5E7EA}" presName="level2hierChild" presStyleCnt="0"/>
      <dgm:spPr/>
    </dgm:pt>
  </dgm:ptLst>
  <dgm:cxnLst>
    <dgm:cxn modelId="{54A00916-AA48-4F7D-9D46-5A830811F830}" srcId="{7F1DC6BE-07AA-4F3B-BFCE-AC241772472E}" destId="{2CE60CF5-67A6-4C2F-B21D-8D41DD572B52}" srcOrd="3" destOrd="0" parTransId="{02989295-C76C-487D-A1B0-110D5DC2EAD8}" sibTransId="{94505EEF-48DD-4CEF-9A10-1D67BF4AF71D}"/>
    <dgm:cxn modelId="{C677D683-3A6A-4FBC-99A1-8BB8931081E2}" type="presOf" srcId="{561F9E26-8E03-4033-A5C4-40DFB0E2B111}" destId="{DD886D33-E4CC-47C6-A596-89F146AE001A}" srcOrd="1" destOrd="0" presId="urn:microsoft.com/office/officeart/2005/8/layout/hierarchy2"/>
    <dgm:cxn modelId="{B13313E2-12DC-4799-8718-A56C5587072B}" type="presOf" srcId="{2CE60CF5-67A6-4C2F-B21D-8D41DD572B52}" destId="{B7F81D19-FA3A-4F8D-8789-3FB358D4B1B7}" srcOrd="0" destOrd="0" presId="urn:microsoft.com/office/officeart/2005/8/layout/hierarchy2"/>
    <dgm:cxn modelId="{2B11EE24-D1AC-4704-86D8-3D7C0570CE12}" srcId="{7F1DC6BE-07AA-4F3B-BFCE-AC241772472E}" destId="{1469139D-5717-4303-B0DE-D8146F601835}" srcOrd="1" destOrd="0" parTransId="{6F2F4750-0D03-4671-A880-F50A5608F92A}" sibTransId="{680CF49E-89E2-4E1C-ADAA-2A0333E31195}"/>
    <dgm:cxn modelId="{39451B8C-0A58-470C-9F47-1B7FC3A7C345}" type="presOf" srcId="{6F2F4750-0D03-4671-A880-F50A5608F92A}" destId="{5D7E1AB8-D5E1-4B05-8BDB-C5D2771D66AE}" srcOrd="0" destOrd="0" presId="urn:microsoft.com/office/officeart/2005/8/layout/hierarchy2"/>
    <dgm:cxn modelId="{CBBBB172-2547-4326-BD25-A28725B38CB8}" type="presOf" srcId="{096942E3-22DB-42D5-BF94-E04EB0F5E7EA}" destId="{B1630566-D8D8-4BAD-BBD0-EE88FCE31501}" srcOrd="0" destOrd="0" presId="urn:microsoft.com/office/officeart/2005/8/layout/hierarchy2"/>
    <dgm:cxn modelId="{6F7599C2-9D15-436F-8D84-6AD02FF7A874}" srcId="{22FDF9F7-4A85-4060-B9AA-4D69A5F2C3DE}" destId="{7F1DC6BE-07AA-4F3B-BFCE-AC241772472E}" srcOrd="1" destOrd="0" parTransId="{11C6EFDC-D8CB-49DC-BF2E-4EA1E1BB164E}" sibTransId="{2C4E89B8-B93F-4087-B65E-9E1B1DB37D93}"/>
    <dgm:cxn modelId="{BCA51C5F-7C27-4D6B-8D0B-87E4AF0B5031}" type="presOf" srcId="{22FDF9F7-4A85-4060-B9AA-4D69A5F2C3DE}" destId="{6E2976EC-1AEB-4D59-B547-8938A9BB3A63}" srcOrd="0" destOrd="0" presId="urn:microsoft.com/office/officeart/2005/8/layout/hierarchy2"/>
    <dgm:cxn modelId="{A1B0ED4B-253B-4295-871D-3C2DD8A5D077}" type="presOf" srcId="{7F1DC6BE-07AA-4F3B-BFCE-AC241772472E}" destId="{E4B81DB8-EB9E-4EE1-B0C5-3539063C3D7F}" srcOrd="0" destOrd="0" presId="urn:microsoft.com/office/officeart/2005/8/layout/hierarchy2"/>
    <dgm:cxn modelId="{2D75EDF2-B314-4813-A3E1-40E85EDC252B}" type="presOf" srcId="{BADD39EC-FABF-4C7E-9B45-127ED28036E0}" destId="{3B8B0076-E818-4BF9-B753-829A9ACDF5F8}" srcOrd="0" destOrd="0" presId="urn:microsoft.com/office/officeart/2005/8/layout/hierarchy2"/>
    <dgm:cxn modelId="{2D5D5DA0-0134-4038-9134-3A671295E9DF}" srcId="{7F1DC6BE-07AA-4F3B-BFCE-AC241772472E}" destId="{BADD39EC-FABF-4C7E-9B45-127ED28036E0}" srcOrd="2" destOrd="0" parTransId="{CFCA05CC-699B-413D-AEC4-2B991344EBAB}" sibTransId="{29E3EEA3-76C4-4FEA-B739-C95A1C32D2FB}"/>
    <dgm:cxn modelId="{217AD310-3B3C-4214-ABCF-96D17635DFDC}" type="presOf" srcId="{561F9E26-8E03-4033-A5C4-40DFB0E2B111}" destId="{BC616352-428F-4901-975C-86A3D25A6778}" srcOrd="0" destOrd="0" presId="urn:microsoft.com/office/officeart/2005/8/layout/hierarchy2"/>
    <dgm:cxn modelId="{B75E4B4B-78E7-4198-B4C3-184DBB10BFD1}" type="presOf" srcId="{6F2F4750-0D03-4671-A880-F50A5608F92A}" destId="{D84EE037-0EE2-4444-8114-B138C9EB4AB7}" srcOrd="1" destOrd="0" presId="urn:microsoft.com/office/officeart/2005/8/layout/hierarchy2"/>
    <dgm:cxn modelId="{4B2A6D18-57E2-45E0-853B-643553DE2775}" type="presOf" srcId="{AF28DA05-1682-4E79-A5CC-C21510B4B786}" destId="{33AD71A6-1369-448E-9CC6-3C55B692DA42}" srcOrd="0" destOrd="0" presId="urn:microsoft.com/office/officeart/2005/8/layout/hierarchy2"/>
    <dgm:cxn modelId="{8B90578F-6151-4931-8A12-2807DA90DDAF}" type="presOf" srcId="{02989295-C76C-487D-A1B0-110D5DC2EAD8}" destId="{DF03D5E7-52CC-4B9D-A68A-A222F8822DA6}" srcOrd="0" destOrd="0" presId="urn:microsoft.com/office/officeart/2005/8/layout/hierarchy2"/>
    <dgm:cxn modelId="{F48CE546-8A26-4284-9395-FEFB11BF0A9C}" type="presOf" srcId="{1469139D-5717-4303-B0DE-D8146F601835}" destId="{9E1F271A-AD91-4732-AFA9-D515C048BA14}" srcOrd="0" destOrd="0" presId="urn:microsoft.com/office/officeart/2005/8/layout/hierarchy2"/>
    <dgm:cxn modelId="{86C696F0-0682-49D2-98CD-AAC0C447AF36}" type="presOf" srcId="{02989295-C76C-487D-A1B0-110D5DC2EAD8}" destId="{FD075138-06AB-4539-8DAF-1E5285E80F9D}" srcOrd="1" destOrd="0" presId="urn:microsoft.com/office/officeart/2005/8/layout/hierarchy2"/>
    <dgm:cxn modelId="{87948E82-9579-4047-AD3E-E181BD16B357}" type="presOf" srcId="{B04F8960-B0FC-4E1D-8989-7AC4BF421BC0}" destId="{E45D6685-1A20-4AD5-9ACA-3AB6B11DD731}" srcOrd="0" destOrd="0" presId="urn:microsoft.com/office/officeart/2005/8/layout/hierarchy2"/>
    <dgm:cxn modelId="{663E8E70-D0DD-4EAD-B12F-B51341039F21}" type="presOf" srcId="{CFCA05CC-699B-413D-AEC4-2B991344EBAB}" destId="{4BA23B0C-2FC6-42E1-A5D9-894A438DDEA8}" srcOrd="1" destOrd="0" presId="urn:microsoft.com/office/officeart/2005/8/layout/hierarchy2"/>
    <dgm:cxn modelId="{212B980F-1DFB-4BED-A6A6-AF3CB5EA0522}" type="presOf" srcId="{CFCA05CC-699B-413D-AEC4-2B991344EBAB}" destId="{59FFBB8C-8449-471E-A675-D08B74C22DE6}" srcOrd="0" destOrd="0" presId="urn:microsoft.com/office/officeart/2005/8/layout/hierarchy2"/>
    <dgm:cxn modelId="{BCE6DB6B-CA4A-47D1-A94A-FFF3885962FF}" srcId="{7F1DC6BE-07AA-4F3B-BFCE-AC241772472E}" destId="{AF28DA05-1682-4E79-A5CC-C21510B4B786}" srcOrd="0" destOrd="0" parTransId="{561F9E26-8E03-4033-A5C4-40DFB0E2B111}" sibTransId="{55786690-8F6C-4943-9D7B-65BDC8DBFCC3}"/>
    <dgm:cxn modelId="{18F8636C-1984-41D7-882E-306F52099B93}" srcId="{22FDF9F7-4A85-4060-B9AA-4D69A5F2C3DE}" destId="{B04F8960-B0FC-4E1D-8989-7AC4BF421BC0}" srcOrd="0" destOrd="0" parTransId="{C00F9620-F050-4640-B89D-386EEF34B4B4}" sibTransId="{45A10A46-1405-473E-9B35-F48CFA0902E7}"/>
    <dgm:cxn modelId="{5C80A94E-1C78-4AEC-AD43-25B35FA28FB2}" srcId="{22FDF9F7-4A85-4060-B9AA-4D69A5F2C3DE}" destId="{096942E3-22DB-42D5-BF94-E04EB0F5E7EA}" srcOrd="2" destOrd="0" parTransId="{90E3D352-5C3A-4251-8A6B-0D18290EA29B}" sibTransId="{13F1361B-7BC2-465A-B2A9-454F7A7371B4}"/>
    <dgm:cxn modelId="{F9BC5FC9-B3C2-4555-B1FB-9083CFC9F323}" type="presParOf" srcId="{6E2976EC-1AEB-4D59-B547-8938A9BB3A63}" destId="{F041C2F8-12E3-4843-BA85-7C6D8861CBA0}" srcOrd="0" destOrd="0" presId="urn:microsoft.com/office/officeart/2005/8/layout/hierarchy2"/>
    <dgm:cxn modelId="{B2ED02C6-D58A-4667-A84D-4DD269463B38}" type="presParOf" srcId="{F041C2F8-12E3-4843-BA85-7C6D8861CBA0}" destId="{E45D6685-1A20-4AD5-9ACA-3AB6B11DD731}" srcOrd="0" destOrd="0" presId="urn:microsoft.com/office/officeart/2005/8/layout/hierarchy2"/>
    <dgm:cxn modelId="{ABD2091A-8415-4DB0-8BAB-5A16EA4BDCAA}" type="presParOf" srcId="{F041C2F8-12E3-4843-BA85-7C6D8861CBA0}" destId="{7E72BB9D-8AC9-4777-BED4-A10CC70FAF5C}" srcOrd="1" destOrd="0" presId="urn:microsoft.com/office/officeart/2005/8/layout/hierarchy2"/>
    <dgm:cxn modelId="{B687C7E8-453D-401B-BE82-272839482686}" type="presParOf" srcId="{6E2976EC-1AEB-4D59-B547-8938A9BB3A63}" destId="{C855B537-AA04-436F-B464-6922EFBF541A}" srcOrd="1" destOrd="0" presId="urn:microsoft.com/office/officeart/2005/8/layout/hierarchy2"/>
    <dgm:cxn modelId="{46DE9B00-C484-42A2-8E6C-6F390B3F5076}" type="presParOf" srcId="{C855B537-AA04-436F-B464-6922EFBF541A}" destId="{E4B81DB8-EB9E-4EE1-B0C5-3539063C3D7F}" srcOrd="0" destOrd="0" presId="urn:microsoft.com/office/officeart/2005/8/layout/hierarchy2"/>
    <dgm:cxn modelId="{ADDFE30E-BC83-429E-8AB7-718AB94C9DD8}" type="presParOf" srcId="{C855B537-AA04-436F-B464-6922EFBF541A}" destId="{0BC6FD72-4D6D-4B77-85D1-D70621ACDC4A}" srcOrd="1" destOrd="0" presId="urn:microsoft.com/office/officeart/2005/8/layout/hierarchy2"/>
    <dgm:cxn modelId="{3A022056-D566-429C-98C1-AE2288F77544}" type="presParOf" srcId="{0BC6FD72-4D6D-4B77-85D1-D70621ACDC4A}" destId="{BC616352-428F-4901-975C-86A3D25A6778}" srcOrd="0" destOrd="0" presId="urn:microsoft.com/office/officeart/2005/8/layout/hierarchy2"/>
    <dgm:cxn modelId="{B05CB06D-805B-44E8-8C03-E5E786D996D8}" type="presParOf" srcId="{BC616352-428F-4901-975C-86A3D25A6778}" destId="{DD886D33-E4CC-47C6-A596-89F146AE001A}" srcOrd="0" destOrd="0" presId="urn:microsoft.com/office/officeart/2005/8/layout/hierarchy2"/>
    <dgm:cxn modelId="{8AE37FDB-2C49-4BA8-97CB-35A411571DA2}" type="presParOf" srcId="{0BC6FD72-4D6D-4B77-85D1-D70621ACDC4A}" destId="{6DB8CF78-503D-4C7A-BF71-2A7D30CD7B90}" srcOrd="1" destOrd="0" presId="urn:microsoft.com/office/officeart/2005/8/layout/hierarchy2"/>
    <dgm:cxn modelId="{94150B22-9FC2-41E5-A53B-1259AEAAF68E}" type="presParOf" srcId="{6DB8CF78-503D-4C7A-BF71-2A7D30CD7B90}" destId="{33AD71A6-1369-448E-9CC6-3C55B692DA42}" srcOrd="0" destOrd="0" presId="urn:microsoft.com/office/officeart/2005/8/layout/hierarchy2"/>
    <dgm:cxn modelId="{B0BF5D4D-19F7-4A9B-A7AC-1614ADD53C6D}" type="presParOf" srcId="{6DB8CF78-503D-4C7A-BF71-2A7D30CD7B90}" destId="{57449D1B-7490-429A-B53B-23ADE743A12E}" srcOrd="1" destOrd="0" presId="urn:microsoft.com/office/officeart/2005/8/layout/hierarchy2"/>
    <dgm:cxn modelId="{D78BD5EA-2068-4429-A851-8FEE33F59A9B}" type="presParOf" srcId="{0BC6FD72-4D6D-4B77-85D1-D70621ACDC4A}" destId="{5D7E1AB8-D5E1-4B05-8BDB-C5D2771D66AE}" srcOrd="2" destOrd="0" presId="urn:microsoft.com/office/officeart/2005/8/layout/hierarchy2"/>
    <dgm:cxn modelId="{357451D4-67F0-4879-8EC0-A7D5EDB4C653}" type="presParOf" srcId="{5D7E1AB8-D5E1-4B05-8BDB-C5D2771D66AE}" destId="{D84EE037-0EE2-4444-8114-B138C9EB4AB7}" srcOrd="0" destOrd="0" presId="urn:microsoft.com/office/officeart/2005/8/layout/hierarchy2"/>
    <dgm:cxn modelId="{DDF73008-B5A1-4867-9E3C-AD8CAF5844D7}" type="presParOf" srcId="{0BC6FD72-4D6D-4B77-85D1-D70621ACDC4A}" destId="{53828163-BF9A-4A34-B62D-A1318FF8B394}" srcOrd="3" destOrd="0" presId="urn:microsoft.com/office/officeart/2005/8/layout/hierarchy2"/>
    <dgm:cxn modelId="{4943FE80-EF97-4B7F-B086-F541A191BCE9}" type="presParOf" srcId="{53828163-BF9A-4A34-B62D-A1318FF8B394}" destId="{9E1F271A-AD91-4732-AFA9-D515C048BA14}" srcOrd="0" destOrd="0" presId="urn:microsoft.com/office/officeart/2005/8/layout/hierarchy2"/>
    <dgm:cxn modelId="{BBE0F33F-724B-40D4-938A-7D029F5D5F32}" type="presParOf" srcId="{53828163-BF9A-4A34-B62D-A1318FF8B394}" destId="{91E10C93-2FBA-4B0F-AA81-E3E111A8607F}" srcOrd="1" destOrd="0" presId="urn:microsoft.com/office/officeart/2005/8/layout/hierarchy2"/>
    <dgm:cxn modelId="{80374125-FF98-4B65-A7F8-4F6088B203EA}" type="presParOf" srcId="{0BC6FD72-4D6D-4B77-85D1-D70621ACDC4A}" destId="{59FFBB8C-8449-471E-A675-D08B74C22DE6}" srcOrd="4" destOrd="0" presId="urn:microsoft.com/office/officeart/2005/8/layout/hierarchy2"/>
    <dgm:cxn modelId="{B0DDE9A5-D375-41C8-879B-305D318B19F3}" type="presParOf" srcId="{59FFBB8C-8449-471E-A675-D08B74C22DE6}" destId="{4BA23B0C-2FC6-42E1-A5D9-894A438DDEA8}" srcOrd="0" destOrd="0" presId="urn:microsoft.com/office/officeart/2005/8/layout/hierarchy2"/>
    <dgm:cxn modelId="{FBDB5D8D-635A-48ED-A155-31848322A446}" type="presParOf" srcId="{0BC6FD72-4D6D-4B77-85D1-D70621ACDC4A}" destId="{41980713-73F7-4236-9D0E-989234BCA628}" srcOrd="5" destOrd="0" presId="urn:microsoft.com/office/officeart/2005/8/layout/hierarchy2"/>
    <dgm:cxn modelId="{279F6416-0FDD-4A37-9881-CE7B61D21629}" type="presParOf" srcId="{41980713-73F7-4236-9D0E-989234BCA628}" destId="{3B8B0076-E818-4BF9-B753-829A9ACDF5F8}" srcOrd="0" destOrd="0" presId="urn:microsoft.com/office/officeart/2005/8/layout/hierarchy2"/>
    <dgm:cxn modelId="{E13DDAAE-1E5F-4F71-A8D8-F631E24B7014}" type="presParOf" srcId="{41980713-73F7-4236-9D0E-989234BCA628}" destId="{68EED98D-2085-48AE-9953-9BB09A5DA0CE}" srcOrd="1" destOrd="0" presId="urn:microsoft.com/office/officeart/2005/8/layout/hierarchy2"/>
    <dgm:cxn modelId="{B0EEB595-D8F7-4A5E-884E-C5E183F19613}" type="presParOf" srcId="{0BC6FD72-4D6D-4B77-85D1-D70621ACDC4A}" destId="{DF03D5E7-52CC-4B9D-A68A-A222F8822DA6}" srcOrd="6" destOrd="0" presId="urn:microsoft.com/office/officeart/2005/8/layout/hierarchy2"/>
    <dgm:cxn modelId="{0AB8065C-D389-4F20-B7B0-657DA2215138}" type="presParOf" srcId="{DF03D5E7-52CC-4B9D-A68A-A222F8822DA6}" destId="{FD075138-06AB-4539-8DAF-1E5285E80F9D}" srcOrd="0" destOrd="0" presId="urn:microsoft.com/office/officeart/2005/8/layout/hierarchy2"/>
    <dgm:cxn modelId="{503535D3-185F-4224-9C61-599045C0D660}" type="presParOf" srcId="{0BC6FD72-4D6D-4B77-85D1-D70621ACDC4A}" destId="{34A6BA20-4535-40D1-89C6-3CBB46E2DC3A}" srcOrd="7" destOrd="0" presId="urn:microsoft.com/office/officeart/2005/8/layout/hierarchy2"/>
    <dgm:cxn modelId="{422F1880-E79E-46E2-9279-DF3DCE1AFEC7}" type="presParOf" srcId="{34A6BA20-4535-40D1-89C6-3CBB46E2DC3A}" destId="{B7F81D19-FA3A-4F8D-8789-3FB358D4B1B7}" srcOrd="0" destOrd="0" presId="urn:microsoft.com/office/officeart/2005/8/layout/hierarchy2"/>
    <dgm:cxn modelId="{24A1749D-3671-4A2A-822E-05CB01C96CEC}" type="presParOf" srcId="{34A6BA20-4535-40D1-89C6-3CBB46E2DC3A}" destId="{3FEA4374-FFB1-463C-8599-9CB1BAA3E4D8}" srcOrd="1" destOrd="0" presId="urn:microsoft.com/office/officeart/2005/8/layout/hierarchy2"/>
    <dgm:cxn modelId="{1AC24004-C5E7-4D78-A0EA-96F8104AEF5C}" type="presParOf" srcId="{6E2976EC-1AEB-4D59-B547-8938A9BB3A63}" destId="{6D31CBCF-7609-427B-99CC-97D74CE863EF}" srcOrd="2" destOrd="0" presId="urn:microsoft.com/office/officeart/2005/8/layout/hierarchy2"/>
    <dgm:cxn modelId="{5E9ECF25-FA84-4AA3-9E0C-6CDEE1A78A5A}" type="presParOf" srcId="{6D31CBCF-7609-427B-99CC-97D74CE863EF}" destId="{B1630566-D8D8-4BAD-BBD0-EE88FCE31501}" srcOrd="0" destOrd="0" presId="urn:microsoft.com/office/officeart/2005/8/layout/hierarchy2"/>
    <dgm:cxn modelId="{4DBB64FE-9689-45B9-808C-C62CC572EC17}" type="presParOf" srcId="{6D31CBCF-7609-427B-99CC-97D74CE863EF}" destId="{DE247B6A-34CB-4D43-8853-67586F30BB92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39CA0E-855E-4FB7-A90B-D476247A37DA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4C7620-B5B7-4A90-9980-1B58578CC5D3}">
      <dgm:prSet phldrT="[Text]"/>
      <dgm:spPr/>
      <dgm:t>
        <a:bodyPr/>
        <a:lstStyle/>
        <a:p>
          <a:r>
            <a:rPr lang="en-US" dirty="0" smtClean="0"/>
            <a:t>Emphatic closing</a:t>
          </a:r>
          <a:endParaRPr lang="en-US" dirty="0"/>
        </a:p>
      </dgm:t>
    </dgm:pt>
    <dgm:pt modelId="{4EE6BF37-15A1-4F67-BFDC-AB61E5287A2C}" type="parTrans" cxnId="{29E714E5-7E2C-4F5F-AD8B-83A033F272FA}">
      <dgm:prSet/>
      <dgm:spPr/>
      <dgm:t>
        <a:bodyPr/>
        <a:lstStyle/>
        <a:p>
          <a:endParaRPr lang="en-US"/>
        </a:p>
      </dgm:t>
    </dgm:pt>
    <dgm:pt modelId="{4A1CB68A-B65D-40EB-96E6-FEB13A2BD4C0}" type="sibTrans" cxnId="{29E714E5-7E2C-4F5F-AD8B-83A033F272FA}">
      <dgm:prSet/>
      <dgm:spPr/>
      <dgm:t>
        <a:bodyPr/>
        <a:lstStyle/>
        <a:p>
          <a:endParaRPr lang="en-US"/>
        </a:p>
      </dgm:t>
    </dgm:pt>
    <dgm:pt modelId="{79A8BE56-364B-4ACD-81A9-5AEA5D3BC243}">
      <dgm:prSet phldrT="[Text]"/>
      <dgm:spPr/>
      <dgm:t>
        <a:bodyPr/>
        <a:lstStyle/>
        <a:p>
          <a:r>
            <a:rPr lang="en-US" dirty="0" smtClean="0"/>
            <a:t>Signalling the end</a:t>
          </a:r>
          <a:endParaRPr lang="en-US" dirty="0"/>
        </a:p>
      </dgm:t>
    </dgm:pt>
    <dgm:pt modelId="{1BF3E74A-1B67-468E-8289-E6EC6BE95D1E}" type="parTrans" cxnId="{379F1967-7A31-4298-BA45-2DFBF69A0A1C}">
      <dgm:prSet/>
      <dgm:spPr/>
      <dgm:t>
        <a:bodyPr/>
        <a:lstStyle/>
        <a:p>
          <a:endParaRPr lang="en-US"/>
        </a:p>
      </dgm:t>
    </dgm:pt>
    <dgm:pt modelId="{EBE92A1A-86A1-44DF-AF3F-0A6F2C60C2DF}" type="sibTrans" cxnId="{379F1967-7A31-4298-BA45-2DFBF69A0A1C}">
      <dgm:prSet/>
      <dgm:spPr/>
      <dgm:t>
        <a:bodyPr/>
        <a:lstStyle/>
        <a:p>
          <a:endParaRPr lang="en-US"/>
        </a:p>
      </dgm:t>
    </dgm:pt>
    <dgm:pt modelId="{8C4BA292-F577-4970-A482-B0F7FC3E671B}">
      <dgm:prSet phldrT="[Text]"/>
      <dgm:spPr/>
      <dgm:t>
        <a:bodyPr/>
        <a:lstStyle/>
        <a:p>
          <a:r>
            <a:rPr lang="en-US" dirty="0" smtClean="0"/>
            <a:t>Reviewing</a:t>
          </a:r>
          <a:endParaRPr lang="en-US" dirty="0"/>
        </a:p>
      </dgm:t>
    </dgm:pt>
    <dgm:pt modelId="{FB18E8EB-18EF-450A-BC7A-916C6D9F327F}" type="parTrans" cxnId="{32CE289B-2D07-42AA-BB97-B0D655443C96}">
      <dgm:prSet/>
      <dgm:spPr/>
      <dgm:t>
        <a:bodyPr/>
        <a:lstStyle/>
        <a:p>
          <a:endParaRPr lang="en-US"/>
        </a:p>
      </dgm:t>
    </dgm:pt>
    <dgm:pt modelId="{EAD64D65-826F-4FB0-8A8A-22CCA1D318FF}" type="sibTrans" cxnId="{32CE289B-2D07-42AA-BB97-B0D655443C96}">
      <dgm:prSet/>
      <dgm:spPr/>
      <dgm:t>
        <a:bodyPr/>
        <a:lstStyle/>
        <a:p>
          <a:endParaRPr lang="en-US"/>
        </a:p>
      </dgm:t>
    </dgm:pt>
    <dgm:pt modelId="{A2B2FB49-4287-4B96-9B1D-D533D054ADD0}">
      <dgm:prSet phldrT="[Text]"/>
      <dgm:spPr/>
      <dgm:t>
        <a:bodyPr/>
        <a:lstStyle/>
        <a:p>
          <a:r>
            <a:rPr lang="en-US" dirty="0" smtClean="0"/>
            <a:t>Conclusion </a:t>
          </a:r>
          <a:endParaRPr lang="en-US" dirty="0"/>
        </a:p>
      </dgm:t>
    </dgm:pt>
    <dgm:pt modelId="{A2A0EB95-6639-4912-A302-E8331D3B6064}" type="parTrans" cxnId="{AEA4BE72-5986-4A87-891D-6BAEA952BB72}">
      <dgm:prSet/>
      <dgm:spPr/>
      <dgm:t>
        <a:bodyPr/>
        <a:lstStyle/>
        <a:p>
          <a:endParaRPr lang="en-US"/>
        </a:p>
      </dgm:t>
    </dgm:pt>
    <dgm:pt modelId="{DF8E61E9-4370-443E-96C7-0690DC434019}" type="sibTrans" cxnId="{AEA4BE72-5986-4A87-891D-6BAEA952BB72}">
      <dgm:prSet/>
      <dgm:spPr/>
      <dgm:t>
        <a:bodyPr/>
        <a:lstStyle/>
        <a:p>
          <a:endParaRPr lang="en-US"/>
        </a:p>
      </dgm:t>
    </dgm:pt>
    <dgm:pt modelId="{8810110E-6CF5-4B71-AE11-25EDEE4E3DE5}" type="pres">
      <dgm:prSet presAssocID="{0939CA0E-855E-4FB7-A90B-D476247A37D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3B5B1-51D0-4504-88BE-A8C1219D7096}" type="pres">
      <dgm:prSet presAssocID="{A2B2FB49-4287-4B96-9B1D-D533D054ADD0}" presName="root1" presStyleCnt="0"/>
      <dgm:spPr/>
    </dgm:pt>
    <dgm:pt modelId="{ACE815D2-4813-41FB-A239-DCFC34F53234}" type="pres">
      <dgm:prSet presAssocID="{A2B2FB49-4287-4B96-9B1D-D533D054ADD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C9992F-2B8D-4BFA-8C9A-D203A4B77C8E}" type="pres">
      <dgm:prSet presAssocID="{A2B2FB49-4287-4B96-9B1D-D533D054ADD0}" presName="level2hierChild" presStyleCnt="0"/>
      <dgm:spPr/>
    </dgm:pt>
    <dgm:pt modelId="{D3517299-4908-430A-85BE-5285A2825791}" type="pres">
      <dgm:prSet presAssocID="{1BF3E74A-1B67-468E-8289-E6EC6BE95D1E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ABE9923-B1FF-4F0A-AD6F-0DBA09893E72}" type="pres">
      <dgm:prSet presAssocID="{1BF3E74A-1B67-468E-8289-E6EC6BE95D1E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C333920-5997-4763-A4BD-AEF339C48258}" type="pres">
      <dgm:prSet presAssocID="{79A8BE56-364B-4ACD-81A9-5AEA5D3BC243}" presName="root2" presStyleCnt="0"/>
      <dgm:spPr/>
    </dgm:pt>
    <dgm:pt modelId="{83F7BA38-641F-4406-AC33-FC88CCD47928}" type="pres">
      <dgm:prSet presAssocID="{79A8BE56-364B-4ACD-81A9-5AEA5D3BC24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06552F-A76F-4647-930C-F60A24AF7197}" type="pres">
      <dgm:prSet presAssocID="{79A8BE56-364B-4ACD-81A9-5AEA5D3BC243}" presName="level3hierChild" presStyleCnt="0"/>
      <dgm:spPr/>
    </dgm:pt>
    <dgm:pt modelId="{1F6FFA7E-4E08-42CD-BEA4-105423603503}" type="pres">
      <dgm:prSet presAssocID="{FB18E8EB-18EF-450A-BC7A-916C6D9F327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94037812-C6F4-45F8-AC31-20A5EC3283DC}" type="pres">
      <dgm:prSet presAssocID="{FB18E8EB-18EF-450A-BC7A-916C6D9F327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95F4EEC-577F-40E9-897F-2FDCFACF21CD}" type="pres">
      <dgm:prSet presAssocID="{8C4BA292-F577-4970-A482-B0F7FC3E671B}" presName="root2" presStyleCnt="0"/>
      <dgm:spPr/>
    </dgm:pt>
    <dgm:pt modelId="{8DDFCD89-D858-4E3F-BAF5-EC4C2F54A51D}" type="pres">
      <dgm:prSet presAssocID="{8C4BA292-F577-4970-A482-B0F7FC3E671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1F0E56-6C04-447C-9E6D-0F08FAA171A4}" type="pres">
      <dgm:prSet presAssocID="{8C4BA292-F577-4970-A482-B0F7FC3E671B}" presName="level3hierChild" presStyleCnt="0"/>
      <dgm:spPr/>
    </dgm:pt>
    <dgm:pt modelId="{F718AF8F-EB46-435A-88D8-2CF5D3C2F9CC}" type="pres">
      <dgm:prSet presAssocID="{4EE6BF37-15A1-4F67-BFDC-AB61E5287A2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C7B9CC5-A262-4226-ACE4-AE51129873B0}" type="pres">
      <dgm:prSet presAssocID="{4EE6BF37-15A1-4F67-BFDC-AB61E5287A2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9CEFF941-99E2-48B9-AF84-B05BFA49EA05}" type="pres">
      <dgm:prSet presAssocID="{2E4C7620-B5B7-4A90-9980-1B58578CC5D3}" presName="root2" presStyleCnt="0"/>
      <dgm:spPr/>
    </dgm:pt>
    <dgm:pt modelId="{F4F8DA46-BBFC-4417-A8AD-A99E4531D14D}" type="pres">
      <dgm:prSet presAssocID="{2E4C7620-B5B7-4A90-9980-1B58578CC5D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39EA5-5227-4529-B360-24D3205161BD}" type="pres">
      <dgm:prSet presAssocID="{2E4C7620-B5B7-4A90-9980-1B58578CC5D3}" presName="level3hierChild" presStyleCnt="0"/>
      <dgm:spPr/>
    </dgm:pt>
  </dgm:ptLst>
  <dgm:cxnLst>
    <dgm:cxn modelId="{AEA4BE72-5986-4A87-891D-6BAEA952BB72}" srcId="{0939CA0E-855E-4FB7-A90B-D476247A37DA}" destId="{A2B2FB49-4287-4B96-9B1D-D533D054ADD0}" srcOrd="0" destOrd="0" parTransId="{A2A0EB95-6639-4912-A302-E8331D3B6064}" sibTransId="{DF8E61E9-4370-443E-96C7-0690DC434019}"/>
    <dgm:cxn modelId="{F5C9EBCA-5D10-4BBC-B64F-880905686CBC}" type="presOf" srcId="{4EE6BF37-15A1-4F67-BFDC-AB61E5287A2C}" destId="{F718AF8F-EB46-435A-88D8-2CF5D3C2F9CC}" srcOrd="0" destOrd="0" presId="urn:microsoft.com/office/officeart/2005/8/layout/hierarchy2"/>
    <dgm:cxn modelId="{52BAFCCC-3404-4908-A994-D5B29C07D5DB}" type="presOf" srcId="{1BF3E74A-1B67-468E-8289-E6EC6BE95D1E}" destId="{D3517299-4908-430A-85BE-5285A2825791}" srcOrd="0" destOrd="0" presId="urn:microsoft.com/office/officeart/2005/8/layout/hierarchy2"/>
    <dgm:cxn modelId="{59325C58-B10F-4E4C-B257-EDF02B394238}" type="presOf" srcId="{0939CA0E-855E-4FB7-A90B-D476247A37DA}" destId="{8810110E-6CF5-4B71-AE11-25EDEE4E3DE5}" srcOrd="0" destOrd="0" presId="urn:microsoft.com/office/officeart/2005/8/layout/hierarchy2"/>
    <dgm:cxn modelId="{10B285E4-3826-4FA3-A0AF-08CB9658521B}" type="presOf" srcId="{79A8BE56-364B-4ACD-81A9-5AEA5D3BC243}" destId="{83F7BA38-641F-4406-AC33-FC88CCD47928}" srcOrd="0" destOrd="0" presId="urn:microsoft.com/office/officeart/2005/8/layout/hierarchy2"/>
    <dgm:cxn modelId="{04FB2FAE-7EBB-4698-B864-B179D3A85401}" type="presOf" srcId="{4EE6BF37-15A1-4F67-BFDC-AB61E5287A2C}" destId="{FC7B9CC5-A262-4226-ACE4-AE51129873B0}" srcOrd="1" destOrd="0" presId="urn:microsoft.com/office/officeart/2005/8/layout/hierarchy2"/>
    <dgm:cxn modelId="{32CE289B-2D07-42AA-BB97-B0D655443C96}" srcId="{A2B2FB49-4287-4B96-9B1D-D533D054ADD0}" destId="{8C4BA292-F577-4970-A482-B0F7FC3E671B}" srcOrd="1" destOrd="0" parTransId="{FB18E8EB-18EF-450A-BC7A-916C6D9F327F}" sibTransId="{EAD64D65-826F-4FB0-8A8A-22CCA1D318FF}"/>
    <dgm:cxn modelId="{F45B0A4E-77F3-4370-920D-08B4652DC81B}" type="presOf" srcId="{FB18E8EB-18EF-450A-BC7A-916C6D9F327F}" destId="{1F6FFA7E-4E08-42CD-BEA4-105423603503}" srcOrd="0" destOrd="0" presId="urn:microsoft.com/office/officeart/2005/8/layout/hierarchy2"/>
    <dgm:cxn modelId="{E27623CD-75CF-49B9-A2A3-1FDBEECE383D}" type="presOf" srcId="{FB18E8EB-18EF-450A-BC7A-916C6D9F327F}" destId="{94037812-C6F4-45F8-AC31-20A5EC3283DC}" srcOrd="1" destOrd="0" presId="urn:microsoft.com/office/officeart/2005/8/layout/hierarchy2"/>
    <dgm:cxn modelId="{DBE8BC8D-EE1B-4E41-9252-520AA40A3F28}" type="presOf" srcId="{A2B2FB49-4287-4B96-9B1D-D533D054ADD0}" destId="{ACE815D2-4813-41FB-A239-DCFC34F53234}" srcOrd="0" destOrd="0" presId="urn:microsoft.com/office/officeart/2005/8/layout/hierarchy2"/>
    <dgm:cxn modelId="{C3AA0FB0-9970-40C9-BA5C-46FFC6E5ACB4}" type="presOf" srcId="{2E4C7620-B5B7-4A90-9980-1B58578CC5D3}" destId="{F4F8DA46-BBFC-4417-A8AD-A99E4531D14D}" srcOrd="0" destOrd="0" presId="urn:microsoft.com/office/officeart/2005/8/layout/hierarchy2"/>
    <dgm:cxn modelId="{78644012-D0A2-4033-B742-497D1C2A9930}" type="presOf" srcId="{8C4BA292-F577-4970-A482-B0F7FC3E671B}" destId="{8DDFCD89-D858-4E3F-BAF5-EC4C2F54A51D}" srcOrd="0" destOrd="0" presId="urn:microsoft.com/office/officeart/2005/8/layout/hierarchy2"/>
    <dgm:cxn modelId="{29E714E5-7E2C-4F5F-AD8B-83A033F272FA}" srcId="{A2B2FB49-4287-4B96-9B1D-D533D054ADD0}" destId="{2E4C7620-B5B7-4A90-9980-1B58578CC5D3}" srcOrd="2" destOrd="0" parTransId="{4EE6BF37-15A1-4F67-BFDC-AB61E5287A2C}" sibTransId="{4A1CB68A-B65D-40EB-96E6-FEB13A2BD4C0}"/>
    <dgm:cxn modelId="{379F1967-7A31-4298-BA45-2DFBF69A0A1C}" srcId="{A2B2FB49-4287-4B96-9B1D-D533D054ADD0}" destId="{79A8BE56-364B-4ACD-81A9-5AEA5D3BC243}" srcOrd="0" destOrd="0" parTransId="{1BF3E74A-1B67-468E-8289-E6EC6BE95D1E}" sibTransId="{EBE92A1A-86A1-44DF-AF3F-0A6F2C60C2DF}"/>
    <dgm:cxn modelId="{68B6246E-3FA7-4854-890D-7906939050C4}" type="presOf" srcId="{1BF3E74A-1B67-468E-8289-E6EC6BE95D1E}" destId="{5ABE9923-B1FF-4F0A-AD6F-0DBA09893E72}" srcOrd="1" destOrd="0" presId="urn:microsoft.com/office/officeart/2005/8/layout/hierarchy2"/>
    <dgm:cxn modelId="{103CDE0A-C4FA-4FC7-8227-33987C445F50}" type="presParOf" srcId="{8810110E-6CF5-4B71-AE11-25EDEE4E3DE5}" destId="{1173B5B1-51D0-4504-88BE-A8C1219D7096}" srcOrd="0" destOrd="0" presId="urn:microsoft.com/office/officeart/2005/8/layout/hierarchy2"/>
    <dgm:cxn modelId="{2C72DC64-D6C3-480E-88DF-1CC78C752AD2}" type="presParOf" srcId="{1173B5B1-51D0-4504-88BE-A8C1219D7096}" destId="{ACE815D2-4813-41FB-A239-DCFC34F53234}" srcOrd="0" destOrd="0" presId="urn:microsoft.com/office/officeart/2005/8/layout/hierarchy2"/>
    <dgm:cxn modelId="{777899E5-0236-41D7-BD8F-4033A7C220FD}" type="presParOf" srcId="{1173B5B1-51D0-4504-88BE-A8C1219D7096}" destId="{ADC9992F-2B8D-4BFA-8C9A-D203A4B77C8E}" srcOrd="1" destOrd="0" presId="urn:microsoft.com/office/officeart/2005/8/layout/hierarchy2"/>
    <dgm:cxn modelId="{8E937B86-B8B3-4EDB-80FC-B5F213567046}" type="presParOf" srcId="{ADC9992F-2B8D-4BFA-8C9A-D203A4B77C8E}" destId="{D3517299-4908-430A-85BE-5285A2825791}" srcOrd="0" destOrd="0" presId="urn:microsoft.com/office/officeart/2005/8/layout/hierarchy2"/>
    <dgm:cxn modelId="{FFECEF89-0F15-421A-BA90-54744144A640}" type="presParOf" srcId="{D3517299-4908-430A-85BE-5285A2825791}" destId="{5ABE9923-B1FF-4F0A-AD6F-0DBA09893E72}" srcOrd="0" destOrd="0" presId="urn:microsoft.com/office/officeart/2005/8/layout/hierarchy2"/>
    <dgm:cxn modelId="{F49228BF-6E92-41C8-8B25-8A5D94A86C76}" type="presParOf" srcId="{ADC9992F-2B8D-4BFA-8C9A-D203A4B77C8E}" destId="{0C333920-5997-4763-A4BD-AEF339C48258}" srcOrd="1" destOrd="0" presId="urn:microsoft.com/office/officeart/2005/8/layout/hierarchy2"/>
    <dgm:cxn modelId="{5D76D9E6-A3BD-47E9-8EEE-CD7B055062FC}" type="presParOf" srcId="{0C333920-5997-4763-A4BD-AEF339C48258}" destId="{83F7BA38-641F-4406-AC33-FC88CCD47928}" srcOrd="0" destOrd="0" presId="urn:microsoft.com/office/officeart/2005/8/layout/hierarchy2"/>
    <dgm:cxn modelId="{3C2FA590-5DA0-45EC-99B7-292DF649121E}" type="presParOf" srcId="{0C333920-5997-4763-A4BD-AEF339C48258}" destId="{9F06552F-A76F-4647-930C-F60A24AF7197}" srcOrd="1" destOrd="0" presId="urn:microsoft.com/office/officeart/2005/8/layout/hierarchy2"/>
    <dgm:cxn modelId="{4C2A870F-D77A-4470-9570-9FD5CE402B5D}" type="presParOf" srcId="{ADC9992F-2B8D-4BFA-8C9A-D203A4B77C8E}" destId="{1F6FFA7E-4E08-42CD-BEA4-105423603503}" srcOrd="2" destOrd="0" presId="urn:microsoft.com/office/officeart/2005/8/layout/hierarchy2"/>
    <dgm:cxn modelId="{4761528A-CC8D-455B-AFF5-F54B636378C4}" type="presParOf" srcId="{1F6FFA7E-4E08-42CD-BEA4-105423603503}" destId="{94037812-C6F4-45F8-AC31-20A5EC3283DC}" srcOrd="0" destOrd="0" presId="urn:microsoft.com/office/officeart/2005/8/layout/hierarchy2"/>
    <dgm:cxn modelId="{CA799461-F06F-45A9-A1B3-8955C6AA4D24}" type="presParOf" srcId="{ADC9992F-2B8D-4BFA-8C9A-D203A4B77C8E}" destId="{F95F4EEC-577F-40E9-897F-2FDCFACF21CD}" srcOrd="3" destOrd="0" presId="urn:microsoft.com/office/officeart/2005/8/layout/hierarchy2"/>
    <dgm:cxn modelId="{D8CD421A-49F8-4962-BEF6-865EB48F6461}" type="presParOf" srcId="{F95F4EEC-577F-40E9-897F-2FDCFACF21CD}" destId="{8DDFCD89-D858-4E3F-BAF5-EC4C2F54A51D}" srcOrd="0" destOrd="0" presId="urn:microsoft.com/office/officeart/2005/8/layout/hierarchy2"/>
    <dgm:cxn modelId="{96483E2E-AFA7-448A-BED3-09D4BEAC595B}" type="presParOf" srcId="{F95F4EEC-577F-40E9-897F-2FDCFACF21CD}" destId="{141F0E56-6C04-447C-9E6D-0F08FAA171A4}" srcOrd="1" destOrd="0" presId="urn:microsoft.com/office/officeart/2005/8/layout/hierarchy2"/>
    <dgm:cxn modelId="{9401588B-3ED0-41C4-B3D6-457C9962495A}" type="presParOf" srcId="{ADC9992F-2B8D-4BFA-8C9A-D203A4B77C8E}" destId="{F718AF8F-EB46-435A-88D8-2CF5D3C2F9CC}" srcOrd="4" destOrd="0" presId="urn:microsoft.com/office/officeart/2005/8/layout/hierarchy2"/>
    <dgm:cxn modelId="{C2CB61EE-03CE-4198-8B99-C05256D20735}" type="presParOf" srcId="{F718AF8F-EB46-435A-88D8-2CF5D3C2F9CC}" destId="{FC7B9CC5-A262-4226-ACE4-AE51129873B0}" srcOrd="0" destOrd="0" presId="urn:microsoft.com/office/officeart/2005/8/layout/hierarchy2"/>
    <dgm:cxn modelId="{7AAFCB87-66FD-4AC8-A981-0D22A98D33E5}" type="presParOf" srcId="{ADC9992F-2B8D-4BFA-8C9A-D203A4B77C8E}" destId="{9CEFF941-99E2-48B9-AF84-B05BFA49EA05}" srcOrd="5" destOrd="0" presId="urn:microsoft.com/office/officeart/2005/8/layout/hierarchy2"/>
    <dgm:cxn modelId="{8F277A09-5DE7-4ED6-902F-26AB08B52A4C}" type="presParOf" srcId="{9CEFF941-99E2-48B9-AF84-B05BFA49EA05}" destId="{F4F8DA46-BBFC-4417-A8AD-A99E4531D14D}" srcOrd="0" destOrd="0" presId="urn:microsoft.com/office/officeart/2005/8/layout/hierarchy2"/>
    <dgm:cxn modelId="{B5BACF6C-C174-486F-A1F5-18CF15D4CC12}" type="presParOf" srcId="{9CEFF941-99E2-48B9-AF84-B05BFA49EA05}" destId="{6B839EA5-5227-4529-B360-24D3205161BD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B3284D-3C32-4581-8829-8DC5871F8BA6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8940AE-D011-4034-8503-B996DDF3342D}">
      <dgm:prSet/>
      <dgm:spPr/>
      <dgm:t>
        <a:bodyPr/>
        <a:lstStyle/>
        <a:p>
          <a:r>
            <a:rPr lang="en-US" dirty="0" smtClean="0"/>
            <a:t>Extemporaneous</a:t>
          </a:r>
          <a:endParaRPr lang="en-US" dirty="0"/>
        </a:p>
      </dgm:t>
    </dgm:pt>
    <dgm:pt modelId="{464BF735-BA03-41DB-8749-E8923235FB52}" type="parTrans" cxnId="{56E1EEC4-E07D-452B-9DF5-F7C7660FA085}">
      <dgm:prSet/>
      <dgm:spPr/>
      <dgm:t>
        <a:bodyPr/>
        <a:lstStyle/>
        <a:p>
          <a:endParaRPr lang="en-US"/>
        </a:p>
      </dgm:t>
    </dgm:pt>
    <dgm:pt modelId="{03C64244-E81D-4B27-B02A-5B21A0863AD5}" type="sibTrans" cxnId="{56E1EEC4-E07D-452B-9DF5-F7C7660FA085}">
      <dgm:prSet/>
      <dgm:spPr/>
      <dgm:t>
        <a:bodyPr/>
        <a:lstStyle/>
        <a:p>
          <a:endParaRPr lang="en-US"/>
        </a:p>
      </dgm:t>
    </dgm:pt>
    <dgm:pt modelId="{D849110D-4599-4CA1-B60F-F21F70632F32}">
      <dgm:prSet/>
      <dgm:spPr/>
      <dgm:t>
        <a:bodyPr/>
        <a:lstStyle/>
        <a:p>
          <a:r>
            <a:rPr lang="en-US" dirty="0" smtClean="0"/>
            <a:t>Impromptu/ off-the-cuff talk</a:t>
          </a:r>
        </a:p>
      </dgm:t>
    </dgm:pt>
    <dgm:pt modelId="{12778C93-F4ED-46E5-9490-EE3FC09D3D06}" type="parTrans" cxnId="{301BC787-8679-4203-BC14-14B955ED04AD}">
      <dgm:prSet/>
      <dgm:spPr/>
      <dgm:t>
        <a:bodyPr/>
        <a:lstStyle/>
        <a:p>
          <a:endParaRPr lang="en-US"/>
        </a:p>
      </dgm:t>
    </dgm:pt>
    <dgm:pt modelId="{F996F602-0B0A-4E6B-A797-C1A986E9A351}" type="sibTrans" cxnId="{301BC787-8679-4203-BC14-14B955ED04AD}">
      <dgm:prSet/>
      <dgm:spPr/>
      <dgm:t>
        <a:bodyPr/>
        <a:lstStyle/>
        <a:p>
          <a:endParaRPr lang="en-US"/>
        </a:p>
      </dgm:t>
    </dgm:pt>
    <dgm:pt modelId="{10A972E2-E41D-4BE6-B345-024F01F91E7F}">
      <dgm:prSet/>
      <dgm:spPr/>
      <dgm:t>
        <a:bodyPr/>
        <a:lstStyle/>
        <a:p>
          <a:r>
            <a:rPr lang="en-US" smtClean="0"/>
            <a:t>Reciting from memory</a:t>
          </a:r>
          <a:endParaRPr lang="en-US" dirty="0" smtClean="0"/>
        </a:p>
      </dgm:t>
    </dgm:pt>
    <dgm:pt modelId="{ED41065B-89F6-4A68-8A82-A70FBDC48685}" type="parTrans" cxnId="{34E60D80-8144-410B-8870-792E88FE31E9}">
      <dgm:prSet/>
      <dgm:spPr/>
      <dgm:t>
        <a:bodyPr/>
        <a:lstStyle/>
        <a:p>
          <a:endParaRPr lang="en-US"/>
        </a:p>
      </dgm:t>
    </dgm:pt>
    <dgm:pt modelId="{731ED8F6-6DC2-4483-AAF7-2BD2C46D3091}" type="sibTrans" cxnId="{34E60D80-8144-410B-8870-792E88FE31E9}">
      <dgm:prSet/>
      <dgm:spPr/>
      <dgm:t>
        <a:bodyPr/>
        <a:lstStyle/>
        <a:p>
          <a:endParaRPr lang="en-US"/>
        </a:p>
      </dgm:t>
    </dgm:pt>
    <dgm:pt modelId="{A354A981-7F3C-40C9-8015-7C752B047C10}">
      <dgm:prSet/>
      <dgm:spPr/>
      <dgm:t>
        <a:bodyPr/>
        <a:lstStyle/>
        <a:p>
          <a:r>
            <a:rPr lang="en-US" dirty="0" smtClean="0"/>
            <a:t>Reading from a manuscript</a:t>
          </a:r>
          <a:endParaRPr lang="en-US" dirty="0"/>
        </a:p>
      </dgm:t>
    </dgm:pt>
    <dgm:pt modelId="{D5F0EB9A-D4F1-4751-ABDF-7A167AA1E3AF}" type="parTrans" cxnId="{494F7093-75D5-4B7D-BB82-8A2D0266C9CF}">
      <dgm:prSet/>
      <dgm:spPr/>
      <dgm:t>
        <a:bodyPr/>
        <a:lstStyle/>
        <a:p>
          <a:endParaRPr lang="en-US"/>
        </a:p>
      </dgm:t>
    </dgm:pt>
    <dgm:pt modelId="{97C55CBF-B26F-4D92-814E-3469BA1B3059}" type="sibTrans" cxnId="{494F7093-75D5-4B7D-BB82-8A2D0266C9CF}">
      <dgm:prSet/>
      <dgm:spPr/>
      <dgm:t>
        <a:bodyPr/>
        <a:lstStyle/>
        <a:p>
          <a:endParaRPr lang="en-US"/>
        </a:p>
      </dgm:t>
    </dgm:pt>
    <dgm:pt modelId="{1CC178FB-1986-4380-AF95-CBD4726BA7A4}" type="pres">
      <dgm:prSet presAssocID="{8EB3284D-3C32-4581-8829-8DC5871F8B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122E-DC58-48CE-A9E7-6EC969CEEC79}" type="pres">
      <dgm:prSet presAssocID="{3F8940AE-D011-4034-8503-B996DDF3342D}" presName="parentLin" presStyleCnt="0"/>
      <dgm:spPr/>
    </dgm:pt>
    <dgm:pt modelId="{3379F551-9CF6-4EE0-ADAA-77E1B957C05B}" type="pres">
      <dgm:prSet presAssocID="{3F8940AE-D011-4034-8503-B996DDF3342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437042B-E9F0-4AEE-B055-BE9E26224A9C}" type="pres">
      <dgm:prSet presAssocID="{3F8940AE-D011-4034-8503-B996DDF3342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26F8D-026E-4BC6-AE90-DC10E010B155}" type="pres">
      <dgm:prSet presAssocID="{3F8940AE-D011-4034-8503-B996DDF3342D}" presName="negativeSpace" presStyleCnt="0"/>
      <dgm:spPr/>
    </dgm:pt>
    <dgm:pt modelId="{93EBABB0-DB12-4BAF-B903-2DD2754E7323}" type="pres">
      <dgm:prSet presAssocID="{3F8940AE-D011-4034-8503-B996DDF3342D}" presName="childText" presStyleLbl="conFgAcc1" presStyleIdx="0" presStyleCnt="4">
        <dgm:presLayoutVars>
          <dgm:bulletEnabled val="1"/>
        </dgm:presLayoutVars>
      </dgm:prSet>
      <dgm:spPr/>
    </dgm:pt>
    <dgm:pt modelId="{5B3E870B-53AC-499B-B6E1-68DB7547DAB1}" type="pres">
      <dgm:prSet presAssocID="{03C64244-E81D-4B27-B02A-5B21A0863AD5}" presName="spaceBetweenRectangles" presStyleCnt="0"/>
      <dgm:spPr/>
    </dgm:pt>
    <dgm:pt modelId="{4E048C4A-7445-4B27-80AC-3663A785D5A1}" type="pres">
      <dgm:prSet presAssocID="{D849110D-4599-4CA1-B60F-F21F70632F32}" presName="parentLin" presStyleCnt="0"/>
      <dgm:spPr/>
    </dgm:pt>
    <dgm:pt modelId="{208A8C35-3599-44AB-A6A7-B8B2174680CF}" type="pres">
      <dgm:prSet presAssocID="{D849110D-4599-4CA1-B60F-F21F70632F3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A653D98-2E53-457F-8840-F3567C5548B0}" type="pres">
      <dgm:prSet presAssocID="{D849110D-4599-4CA1-B60F-F21F70632F3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ED7E3-A87C-4963-8286-254E5C9608B7}" type="pres">
      <dgm:prSet presAssocID="{D849110D-4599-4CA1-B60F-F21F70632F32}" presName="negativeSpace" presStyleCnt="0"/>
      <dgm:spPr/>
    </dgm:pt>
    <dgm:pt modelId="{071C6E40-01A8-4423-97D9-9E1B6E85E7F2}" type="pres">
      <dgm:prSet presAssocID="{D849110D-4599-4CA1-B60F-F21F70632F32}" presName="childText" presStyleLbl="conFgAcc1" presStyleIdx="1" presStyleCnt="4">
        <dgm:presLayoutVars>
          <dgm:bulletEnabled val="1"/>
        </dgm:presLayoutVars>
      </dgm:prSet>
      <dgm:spPr/>
    </dgm:pt>
    <dgm:pt modelId="{C9A3CA54-1168-4941-B6AC-82B93CB18B54}" type="pres">
      <dgm:prSet presAssocID="{F996F602-0B0A-4E6B-A797-C1A986E9A351}" presName="spaceBetweenRectangles" presStyleCnt="0"/>
      <dgm:spPr/>
    </dgm:pt>
    <dgm:pt modelId="{410DBF0F-1D90-4C69-8F1F-DC48831F1413}" type="pres">
      <dgm:prSet presAssocID="{10A972E2-E41D-4BE6-B345-024F01F91E7F}" presName="parentLin" presStyleCnt="0"/>
      <dgm:spPr/>
    </dgm:pt>
    <dgm:pt modelId="{623E605A-F1EF-4694-88BD-4DEAEACE4DCD}" type="pres">
      <dgm:prSet presAssocID="{10A972E2-E41D-4BE6-B345-024F01F91E7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4C3DFEC-DF3B-4276-B061-B5E500B9FEDE}" type="pres">
      <dgm:prSet presAssocID="{10A972E2-E41D-4BE6-B345-024F01F91E7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87834-3ED6-44E5-9F4C-28AD272232B5}" type="pres">
      <dgm:prSet presAssocID="{10A972E2-E41D-4BE6-B345-024F01F91E7F}" presName="negativeSpace" presStyleCnt="0"/>
      <dgm:spPr/>
    </dgm:pt>
    <dgm:pt modelId="{811C6E58-8E79-4352-8B9C-F09F213868F1}" type="pres">
      <dgm:prSet presAssocID="{10A972E2-E41D-4BE6-B345-024F01F91E7F}" presName="childText" presStyleLbl="conFgAcc1" presStyleIdx="2" presStyleCnt="4">
        <dgm:presLayoutVars>
          <dgm:bulletEnabled val="1"/>
        </dgm:presLayoutVars>
      </dgm:prSet>
      <dgm:spPr/>
    </dgm:pt>
    <dgm:pt modelId="{225689F5-B676-432D-97FF-EEA5A28A17C8}" type="pres">
      <dgm:prSet presAssocID="{731ED8F6-6DC2-4483-AAF7-2BD2C46D3091}" presName="spaceBetweenRectangles" presStyleCnt="0"/>
      <dgm:spPr/>
    </dgm:pt>
    <dgm:pt modelId="{85A6ED90-07A7-466B-B5C7-2084A5BB2664}" type="pres">
      <dgm:prSet presAssocID="{A354A981-7F3C-40C9-8015-7C752B047C10}" presName="parentLin" presStyleCnt="0"/>
      <dgm:spPr/>
    </dgm:pt>
    <dgm:pt modelId="{3DA89D5E-F76F-471F-B426-8D2F3C8EFED5}" type="pres">
      <dgm:prSet presAssocID="{A354A981-7F3C-40C9-8015-7C752B047C1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8CA107F-271E-45CF-B8CC-33EF02A74F65}" type="pres">
      <dgm:prSet presAssocID="{A354A981-7F3C-40C9-8015-7C752B047C1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D61F5-F119-434E-A25C-38527F742677}" type="pres">
      <dgm:prSet presAssocID="{A354A981-7F3C-40C9-8015-7C752B047C10}" presName="negativeSpace" presStyleCnt="0"/>
      <dgm:spPr/>
    </dgm:pt>
    <dgm:pt modelId="{ECCFDE1F-E9B1-4D1B-8CC4-A471F9D219F2}" type="pres">
      <dgm:prSet presAssocID="{A354A981-7F3C-40C9-8015-7C752B047C1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7A9CF8A-647F-4935-81A8-4EC366C381DF}" type="presOf" srcId="{10A972E2-E41D-4BE6-B345-024F01F91E7F}" destId="{623E605A-F1EF-4694-88BD-4DEAEACE4DCD}" srcOrd="0" destOrd="0" presId="urn:microsoft.com/office/officeart/2005/8/layout/list1"/>
    <dgm:cxn modelId="{494F7093-75D5-4B7D-BB82-8A2D0266C9CF}" srcId="{8EB3284D-3C32-4581-8829-8DC5871F8BA6}" destId="{A354A981-7F3C-40C9-8015-7C752B047C10}" srcOrd="3" destOrd="0" parTransId="{D5F0EB9A-D4F1-4751-ABDF-7A167AA1E3AF}" sibTransId="{97C55CBF-B26F-4D92-814E-3469BA1B3059}"/>
    <dgm:cxn modelId="{56E1EEC4-E07D-452B-9DF5-F7C7660FA085}" srcId="{8EB3284D-3C32-4581-8829-8DC5871F8BA6}" destId="{3F8940AE-D011-4034-8503-B996DDF3342D}" srcOrd="0" destOrd="0" parTransId="{464BF735-BA03-41DB-8749-E8923235FB52}" sibTransId="{03C64244-E81D-4B27-B02A-5B21A0863AD5}"/>
    <dgm:cxn modelId="{0C9E410F-162B-4EAE-986A-2C843F15A0FC}" type="presOf" srcId="{3F8940AE-D011-4034-8503-B996DDF3342D}" destId="{3379F551-9CF6-4EE0-ADAA-77E1B957C05B}" srcOrd="0" destOrd="0" presId="urn:microsoft.com/office/officeart/2005/8/layout/list1"/>
    <dgm:cxn modelId="{3CCD4DA9-D5BF-410F-BB92-1EA7BDE3BAA8}" type="presOf" srcId="{10A972E2-E41D-4BE6-B345-024F01F91E7F}" destId="{C4C3DFEC-DF3B-4276-B061-B5E500B9FEDE}" srcOrd="1" destOrd="0" presId="urn:microsoft.com/office/officeart/2005/8/layout/list1"/>
    <dgm:cxn modelId="{301BC787-8679-4203-BC14-14B955ED04AD}" srcId="{8EB3284D-3C32-4581-8829-8DC5871F8BA6}" destId="{D849110D-4599-4CA1-B60F-F21F70632F32}" srcOrd="1" destOrd="0" parTransId="{12778C93-F4ED-46E5-9490-EE3FC09D3D06}" sibTransId="{F996F602-0B0A-4E6B-A797-C1A986E9A351}"/>
    <dgm:cxn modelId="{7AE1E371-9FC3-41E6-8865-C9F2773C1726}" type="presOf" srcId="{8EB3284D-3C32-4581-8829-8DC5871F8BA6}" destId="{1CC178FB-1986-4380-AF95-CBD4726BA7A4}" srcOrd="0" destOrd="0" presId="urn:microsoft.com/office/officeart/2005/8/layout/list1"/>
    <dgm:cxn modelId="{34E60D80-8144-410B-8870-792E88FE31E9}" srcId="{8EB3284D-3C32-4581-8829-8DC5871F8BA6}" destId="{10A972E2-E41D-4BE6-B345-024F01F91E7F}" srcOrd="2" destOrd="0" parTransId="{ED41065B-89F6-4A68-8A82-A70FBDC48685}" sibTransId="{731ED8F6-6DC2-4483-AAF7-2BD2C46D3091}"/>
    <dgm:cxn modelId="{5977391E-0DA4-4391-8929-AC10ECE4FC65}" type="presOf" srcId="{A354A981-7F3C-40C9-8015-7C752B047C10}" destId="{3DA89D5E-F76F-471F-B426-8D2F3C8EFED5}" srcOrd="0" destOrd="0" presId="urn:microsoft.com/office/officeart/2005/8/layout/list1"/>
    <dgm:cxn modelId="{F8FD03D1-CDA7-41F6-B625-AFB07F76162E}" type="presOf" srcId="{D849110D-4599-4CA1-B60F-F21F70632F32}" destId="{9A653D98-2E53-457F-8840-F3567C5548B0}" srcOrd="1" destOrd="0" presId="urn:microsoft.com/office/officeart/2005/8/layout/list1"/>
    <dgm:cxn modelId="{D0835560-0012-4E3E-B322-18647C614331}" type="presOf" srcId="{3F8940AE-D011-4034-8503-B996DDF3342D}" destId="{B437042B-E9F0-4AEE-B055-BE9E26224A9C}" srcOrd="1" destOrd="0" presId="urn:microsoft.com/office/officeart/2005/8/layout/list1"/>
    <dgm:cxn modelId="{38B6379A-ED88-414E-9F16-7779B8BFF9B2}" type="presOf" srcId="{D849110D-4599-4CA1-B60F-F21F70632F32}" destId="{208A8C35-3599-44AB-A6A7-B8B2174680CF}" srcOrd="0" destOrd="0" presId="urn:microsoft.com/office/officeart/2005/8/layout/list1"/>
    <dgm:cxn modelId="{482C99AE-5B60-4AB2-B091-2ADD787C1966}" type="presOf" srcId="{A354A981-7F3C-40C9-8015-7C752B047C10}" destId="{58CA107F-271E-45CF-B8CC-33EF02A74F65}" srcOrd="1" destOrd="0" presId="urn:microsoft.com/office/officeart/2005/8/layout/list1"/>
    <dgm:cxn modelId="{069C2C32-0876-44C5-925D-A00DD1BAA7E6}" type="presParOf" srcId="{1CC178FB-1986-4380-AF95-CBD4726BA7A4}" destId="{0589122E-DC58-48CE-A9E7-6EC969CEEC79}" srcOrd="0" destOrd="0" presId="urn:microsoft.com/office/officeart/2005/8/layout/list1"/>
    <dgm:cxn modelId="{7C005761-6EFF-4DAB-AA38-88F89D321990}" type="presParOf" srcId="{0589122E-DC58-48CE-A9E7-6EC969CEEC79}" destId="{3379F551-9CF6-4EE0-ADAA-77E1B957C05B}" srcOrd="0" destOrd="0" presId="urn:microsoft.com/office/officeart/2005/8/layout/list1"/>
    <dgm:cxn modelId="{BE5CFE5A-6709-42B1-B6B6-DF11BAF81C89}" type="presParOf" srcId="{0589122E-DC58-48CE-A9E7-6EC969CEEC79}" destId="{B437042B-E9F0-4AEE-B055-BE9E26224A9C}" srcOrd="1" destOrd="0" presId="urn:microsoft.com/office/officeart/2005/8/layout/list1"/>
    <dgm:cxn modelId="{0514E2C4-E616-4D0B-A970-F1E825A574A2}" type="presParOf" srcId="{1CC178FB-1986-4380-AF95-CBD4726BA7A4}" destId="{5CC26F8D-026E-4BC6-AE90-DC10E010B155}" srcOrd="1" destOrd="0" presId="urn:microsoft.com/office/officeart/2005/8/layout/list1"/>
    <dgm:cxn modelId="{556A5DE8-F385-464D-980D-FED6CA41B901}" type="presParOf" srcId="{1CC178FB-1986-4380-AF95-CBD4726BA7A4}" destId="{93EBABB0-DB12-4BAF-B903-2DD2754E7323}" srcOrd="2" destOrd="0" presId="urn:microsoft.com/office/officeart/2005/8/layout/list1"/>
    <dgm:cxn modelId="{FD3740D8-5B84-4298-8C7C-9F736C009592}" type="presParOf" srcId="{1CC178FB-1986-4380-AF95-CBD4726BA7A4}" destId="{5B3E870B-53AC-499B-B6E1-68DB7547DAB1}" srcOrd="3" destOrd="0" presId="urn:microsoft.com/office/officeart/2005/8/layout/list1"/>
    <dgm:cxn modelId="{10A50741-DEF4-4A52-8AE6-FBDD6B6684B3}" type="presParOf" srcId="{1CC178FB-1986-4380-AF95-CBD4726BA7A4}" destId="{4E048C4A-7445-4B27-80AC-3663A785D5A1}" srcOrd="4" destOrd="0" presId="urn:microsoft.com/office/officeart/2005/8/layout/list1"/>
    <dgm:cxn modelId="{8612542C-C889-4869-97BA-4248F00324F7}" type="presParOf" srcId="{4E048C4A-7445-4B27-80AC-3663A785D5A1}" destId="{208A8C35-3599-44AB-A6A7-B8B2174680CF}" srcOrd="0" destOrd="0" presId="urn:microsoft.com/office/officeart/2005/8/layout/list1"/>
    <dgm:cxn modelId="{043A9D7B-111D-4F3E-8F04-14FED82238D0}" type="presParOf" srcId="{4E048C4A-7445-4B27-80AC-3663A785D5A1}" destId="{9A653D98-2E53-457F-8840-F3567C5548B0}" srcOrd="1" destOrd="0" presId="urn:microsoft.com/office/officeart/2005/8/layout/list1"/>
    <dgm:cxn modelId="{02283F88-5210-469A-8652-79FC2A2FE154}" type="presParOf" srcId="{1CC178FB-1986-4380-AF95-CBD4726BA7A4}" destId="{0ACED7E3-A87C-4963-8286-254E5C9608B7}" srcOrd="5" destOrd="0" presId="urn:microsoft.com/office/officeart/2005/8/layout/list1"/>
    <dgm:cxn modelId="{287C8AB2-9BA5-4CA3-9C01-94F3C389D72B}" type="presParOf" srcId="{1CC178FB-1986-4380-AF95-CBD4726BA7A4}" destId="{071C6E40-01A8-4423-97D9-9E1B6E85E7F2}" srcOrd="6" destOrd="0" presId="urn:microsoft.com/office/officeart/2005/8/layout/list1"/>
    <dgm:cxn modelId="{8D39EAC9-1580-4440-B79E-A6ED7D3C872D}" type="presParOf" srcId="{1CC178FB-1986-4380-AF95-CBD4726BA7A4}" destId="{C9A3CA54-1168-4941-B6AC-82B93CB18B54}" srcOrd="7" destOrd="0" presId="urn:microsoft.com/office/officeart/2005/8/layout/list1"/>
    <dgm:cxn modelId="{1FC55DF9-7BE0-4854-B767-E79EBF2B594B}" type="presParOf" srcId="{1CC178FB-1986-4380-AF95-CBD4726BA7A4}" destId="{410DBF0F-1D90-4C69-8F1F-DC48831F1413}" srcOrd="8" destOrd="0" presId="urn:microsoft.com/office/officeart/2005/8/layout/list1"/>
    <dgm:cxn modelId="{0B244197-7CDC-4074-8B3B-2C61E2F51D6E}" type="presParOf" srcId="{410DBF0F-1D90-4C69-8F1F-DC48831F1413}" destId="{623E605A-F1EF-4694-88BD-4DEAEACE4DCD}" srcOrd="0" destOrd="0" presId="urn:microsoft.com/office/officeart/2005/8/layout/list1"/>
    <dgm:cxn modelId="{DBE11D39-479D-49D1-8435-AB7C0CA75586}" type="presParOf" srcId="{410DBF0F-1D90-4C69-8F1F-DC48831F1413}" destId="{C4C3DFEC-DF3B-4276-B061-B5E500B9FEDE}" srcOrd="1" destOrd="0" presId="urn:microsoft.com/office/officeart/2005/8/layout/list1"/>
    <dgm:cxn modelId="{5A3E1753-BEDF-4FFC-8D73-BA6D8D98E442}" type="presParOf" srcId="{1CC178FB-1986-4380-AF95-CBD4726BA7A4}" destId="{3EB87834-3ED6-44E5-9F4C-28AD272232B5}" srcOrd="9" destOrd="0" presId="urn:microsoft.com/office/officeart/2005/8/layout/list1"/>
    <dgm:cxn modelId="{42317651-A658-416F-8C2B-C5D4EA4E4464}" type="presParOf" srcId="{1CC178FB-1986-4380-AF95-CBD4726BA7A4}" destId="{811C6E58-8E79-4352-8B9C-F09F213868F1}" srcOrd="10" destOrd="0" presId="urn:microsoft.com/office/officeart/2005/8/layout/list1"/>
    <dgm:cxn modelId="{A46DA1A5-B0D2-46DF-86B5-E8A69EF63EA5}" type="presParOf" srcId="{1CC178FB-1986-4380-AF95-CBD4726BA7A4}" destId="{225689F5-B676-432D-97FF-EEA5A28A17C8}" srcOrd="11" destOrd="0" presId="urn:microsoft.com/office/officeart/2005/8/layout/list1"/>
    <dgm:cxn modelId="{6B638867-B373-493C-9B9A-3AA54B7C9A8C}" type="presParOf" srcId="{1CC178FB-1986-4380-AF95-CBD4726BA7A4}" destId="{85A6ED90-07A7-466B-B5C7-2084A5BB2664}" srcOrd="12" destOrd="0" presId="urn:microsoft.com/office/officeart/2005/8/layout/list1"/>
    <dgm:cxn modelId="{A57BAF63-B165-4898-AB46-1DCE34CF26B2}" type="presParOf" srcId="{85A6ED90-07A7-466B-B5C7-2084A5BB2664}" destId="{3DA89D5E-F76F-471F-B426-8D2F3C8EFED5}" srcOrd="0" destOrd="0" presId="urn:microsoft.com/office/officeart/2005/8/layout/list1"/>
    <dgm:cxn modelId="{AD5B000C-F66C-4F33-8F28-BEAC806E4A6E}" type="presParOf" srcId="{85A6ED90-07A7-466B-B5C7-2084A5BB2664}" destId="{58CA107F-271E-45CF-B8CC-33EF02A74F65}" srcOrd="1" destOrd="0" presId="urn:microsoft.com/office/officeart/2005/8/layout/list1"/>
    <dgm:cxn modelId="{81EEA6CA-932C-4596-883E-05037924E95A}" type="presParOf" srcId="{1CC178FB-1986-4380-AF95-CBD4726BA7A4}" destId="{D7BD61F5-F119-434E-A25C-38527F742677}" srcOrd="13" destOrd="0" presId="urn:microsoft.com/office/officeart/2005/8/layout/list1"/>
    <dgm:cxn modelId="{90662152-0D60-4B20-A71D-72C756C3AEEE}" type="presParOf" srcId="{1CC178FB-1986-4380-AF95-CBD4726BA7A4}" destId="{ECCFDE1F-E9B1-4D1B-8CC4-A471F9D219F2}" srcOrd="14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2BE0FF-5E7C-4F5E-AD78-3C1F132CE9EF}" type="doc">
      <dgm:prSet loTypeId="urn:microsoft.com/office/officeart/2005/8/layout/equation2" loCatId="process" qsTypeId="urn:microsoft.com/office/officeart/2005/8/quickstyle/3d1" qsCatId="3D" csTypeId="urn:microsoft.com/office/officeart/2005/8/colors/accent1_2" csCatId="accent1" phldr="1"/>
      <dgm:spPr/>
    </dgm:pt>
    <dgm:pt modelId="{4BD60C01-52D2-4CFA-AEB2-E38903AF80AF}">
      <dgm:prSet phldrT="[Text]"/>
      <dgm:spPr/>
      <dgm:t>
        <a:bodyPr/>
        <a:lstStyle/>
        <a:p>
          <a:r>
            <a:rPr lang="en-US" dirty="0" smtClean="0"/>
            <a:t>Verbal Elements</a:t>
          </a:r>
          <a:endParaRPr lang="en-US" dirty="0"/>
        </a:p>
      </dgm:t>
    </dgm:pt>
    <dgm:pt modelId="{5FE23ACC-BC17-40EB-9CA0-5FED0BF26C1D}" type="parTrans" cxnId="{16BB9E8C-33EE-45AF-8F35-C68A3FB02536}">
      <dgm:prSet/>
      <dgm:spPr/>
      <dgm:t>
        <a:bodyPr/>
        <a:lstStyle/>
        <a:p>
          <a:endParaRPr lang="en-US"/>
        </a:p>
      </dgm:t>
    </dgm:pt>
    <dgm:pt modelId="{DE1AFC67-8E57-4B9B-9000-3B0D2C574429}" type="sibTrans" cxnId="{16BB9E8C-33EE-45AF-8F35-C68A3FB02536}">
      <dgm:prSet/>
      <dgm:spPr/>
      <dgm:t>
        <a:bodyPr/>
        <a:lstStyle/>
        <a:p>
          <a:endParaRPr lang="en-US"/>
        </a:p>
      </dgm:t>
    </dgm:pt>
    <dgm:pt modelId="{DB9F1966-E5DB-4150-95E5-329822315FA0}">
      <dgm:prSet phldrT="[Text]"/>
      <dgm:spPr/>
      <dgm:t>
        <a:bodyPr/>
        <a:lstStyle/>
        <a:p>
          <a:r>
            <a:rPr lang="en-US" dirty="0" smtClean="0"/>
            <a:t>Visual Elements</a:t>
          </a:r>
          <a:endParaRPr lang="en-US" dirty="0"/>
        </a:p>
      </dgm:t>
    </dgm:pt>
    <dgm:pt modelId="{E6FC8A64-FFAE-464C-AA6D-540074147122}" type="parTrans" cxnId="{FEFC6BFE-3EED-4C57-A34F-7735F8F390DE}">
      <dgm:prSet/>
      <dgm:spPr/>
      <dgm:t>
        <a:bodyPr/>
        <a:lstStyle/>
        <a:p>
          <a:endParaRPr lang="en-US"/>
        </a:p>
      </dgm:t>
    </dgm:pt>
    <dgm:pt modelId="{888099AA-F76E-4002-95C2-6AECF172C19D}" type="sibTrans" cxnId="{FEFC6BFE-3EED-4C57-A34F-7735F8F390DE}">
      <dgm:prSet/>
      <dgm:spPr/>
      <dgm:t>
        <a:bodyPr/>
        <a:lstStyle/>
        <a:p>
          <a:endParaRPr lang="en-US"/>
        </a:p>
      </dgm:t>
    </dgm:pt>
    <dgm:pt modelId="{FF99C63D-D635-435F-A3E0-9BAEDE87B2EC}">
      <dgm:prSet phldrT="[Text]"/>
      <dgm:spPr/>
      <dgm:t>
        <a:bodyPr/>
        <a:lstStyle/>
        <a:p>
          <a:r>
            <a:rPr lang="en-US" dirty="0" smtClean="0"/>
            <a:t>Effective Delivery</a:t>
          </a:r>
          <a:endParaRPr lang="en-US" dirty="0"/>
        </a:p>
      </dgm:t>
    </dgm:pt>
    <dgm:pt modelId="{36992714-420B-49B0-A5F5-66957BB0D544}" type="parTrans" cxnId="{A7757F4A-69AF-41C4-89C2-2190BBC88E36}">
      <dgm:prSet/>
      <dgm:spPr/>
      <dgm:t>
        <a:bodyPr/>
        <a:lstStyle/>
        <a:p>
          <a:endParaRPr lang="en-US"/>
        </a:p>
      </dgm:t>
    </dgm:pt>
    <dgm:pt modelId="{879ED270-D670-4317-AE2D-E84A569F6950}" type="sibTrans" cxnId="{A7757F4A-69AF-41C4-89C2-2190BBC88E36}">
      <dgm:prSet/>
      <dgm:spPr/>
      <dgm:t>
        <a:bodyPr/>
        <a:lstStyle/>
        <a:p>
          <a:endParaRPr lang="en-US"/>
        </a:p>
      </dgm:t>
    </dgm:pt>
    <dgm:pt modelId="{72F865A7-CF2B-4203-8011-CD6660AF660A}">
      <dgm:prSet phldrT="[Text]"/>
      <dgm:spPr/>
      <dgm:t>
        <a:bodyPr/>
        <a:lstStyle/>
        <a:p>
          <a:r>
            <a:rPr lang="en-US" dirty="0" smtClean="0"/>
            <a:t>Vocal Elements</a:t>
          </a:r>
          <a:endParaRPr lang="en-US" dirty="0"/>
        </a:p>
      </dgm:t>
    </dgm:pt>
    <dgm:pt modelId="{54E4B21F-1E6D-430E-B647-C7E30EFC00CF}" type="parTrans" cxnId="{1A4409C3-7193-4DB9-A10E-88509F9769B4}">
      <dgm:prSet/>
      <dgm:spPr/>
      <dgm:t>
        <a:bodyPr/>
        <a:lstStyle/>
        <a:p>
          <a:endParaRPr lang="en-US"/>
        </a:p>
      </dgm:t>
    </dgm:pt>
    <dgm:pt modelId="{48D008C3-82BB-4B74-BF6F-4AC97CE98542}" type="sibTrans" cxnId="{1A4409C3-7193-4DB9-A10E-88509F9769B4}">
      <dgm:prSet/>
      <dgm:spPr/>
      <dgm:t>
        <a:bodyPr/>
        <a:lstStyle/>
        <a:p>
          <a:endParaRPr lang="en-US"/>
        </a:p>
      </dgm:t>
    </dgm:pt>
    <dgm:pt modelId="{962FE287-05D2-4DA8-9B77-D6307E811035}" type="pres">
      <dgm:prSet presAssocID="{BE2BE0FF-5E7C-4F5E-AD78-3C1F132CE9EF}" presName="Name0" presStyleCnt="0">
        <dgm:presLayoutVars>
          <dgm:dir/>
          <dgm:resizeHandles val="exact"/>
        </dgm:presLayoutVars>
      </dgm:prSet>
      <dgm:spPr/>
    </dgm:pt>
    <dgm:pt modelId="{1EEDDDD2-1CFC-4045-96F6-47E2254286E5}" type="pres">
      <dgm:prSet presAssocID="{BE2BE0FF-5E7C-4F5E-AD78-3C1F132CE9EF}" presName="vNodes" presStyleCnt="0"/>
      <dgm:spPr/>
    </dgm:pt>
    <dgm:pt modelId="{062B7871-E863-4678-AE35-AFCC46700E4E}" type="pres">
      <dgm:prSet presAssocID="{4BD60C01-52D2-4CFA-AEB2-E38903AF80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ABCB2-8550-434A-AFC6-2176133DDB53}" type="pres">
      <dgm:prSet presAssocID="{DE1AFC67-8E57-4B9B-9000-3B0D2C574429}" presName="spacerT" presStyleCnt="0"/>
      <dgm:spPr/>
    </dgm:pt>
    <dgm:pt modelId="{61A47F21-EC67-45AB-8A40-C82731FF0E69}" type="pres">
      <dgm:prSet presAssocID="{DE1AFC67-8E57-4B9B-9000-3B0D2C57442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16766CC-D8DC-4298-B6AB-14417A9B1668}" type="pres">
      <dgm:prSet presAssocID="{DE1AFC67-8E57-4B9B-9000-3B0D2C574429}" presName="spacerB" presStyleCnt="0"/>
      <dgm:spPr/>
    </dgm:pt>
    <dgm:pt modelId="{29518402-1BEF-49E8-B277-A1C21EF8B600}" type="pres">
      <dgm:prSet presAssocID="{72F865A7-CF2B-4203-8011-CD6660AF66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D4C38-6580-48C0-AADE-8D48B66F9BBB}" type="pres">
      <dgm:prSet presAssocID="{48D008C3-82BB-4B74-BF6F-4AC97CE98542}" presName="spacerT" presStyleCnt="0"/>
      <dgm:spPr/>
    </dgm:pt>
    <dgm:pt modelId="{286E5656-6709-4DA3-967D-620AC5EB6E3B}" type="pres">
      <dgm:prSet presAssocID="{48D008C3-82BB-4B74-BF6F-4AC97CE9854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D1C1EFD-0419-4A6B-BA63-78F12AFC6D77}" type="pres">
      <dgm:prSet presAssocID="{48D008C3-82BB-4B74-BF6F-4AC97CE98542}" presName="spacerB" presStyleCnt="0"/>
      <dgm:spPr/>
    </dgm:pt>
    <dgm:pt modelId="{2FC4A487-E500-4FC1-A469-F1E1D75F1240}" type="pres">
      <dgm:prSet presAssocID="{DB9F1966-E5DB-4150-95E5-329822315F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B7D4A-CF93-4573-9FFA-49A8A768303C}" type="pres">
      <dgm:prSet presAssocID="{BE2BE0FF-5E7C-4F5E-AD78-3C1F132CE9EF}" presName="sibTransLast" presStyleLbl="sibTrans2D1" presStyleIdx="2" presStyleCnt="3"/>
      <dgm:spPr/>
      <dgm:t>
        <a:bodyPr/>
        <a:lstStyle/>
        <a:p>
          <a:endParaRPr lang="en-US"/>
        </a:p>
      </dgm:t>
    </dgm:pt>
    <dgm:pt modelId="{2A5584B3-8451-4356-9570-D16243C25145}" type="pres">
      <dgm:prSet presAssocID="{BE2BE0FF-5E7C-4F5E-AD78-3C1F132CE9E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90C00D84-9AD1-4175-BF88-15E728D24594}" type="pres">
      <dgm:prSet presAssocID="{BE2BE0FF-5E7C-4F5E-AD78-3C1F132CE9EF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A06886-A10B-4B08-92D4-DFA96314160C}" type="presOf" srcId="{72F865A7-CF2B-4203-8011-CD6660AF660A}" destId="{29518402-1BEF-49E8-B277-A1C21EF8B600}" srcOrd="0" destOrd="0" presId="urn:microsoft.com/office/officeart/2005/8/layout/equation2"/>
    <dgm:cxn modelId="{D85DEE23-F0F5-4FCE-A9C2-C9735989FB02}" type="presOf" srcId="{48D008C3-82BB-4B74-BF6F-4AC97CE98542}" destId="{286E5656-6709-4DA3-967D-620AC5EB6E3B}" srcOrd="0" destOrd="0" presId="urn:microsoft.com/office/officeart/2005/8/layout/equation2"/>
    <dgm:cxn modelId="{FEFC6BFE-3EED-4C57-A34F-7735F8F390DE}" srcId="{BE2BE0FF-5E7C-4F5E-AD78-3C1F132CE9EF}" destId="{DB9F1966-E5DB-4150-95E5-329822315FA0}" srcOrd="2" destOrd="0" parTransId="{E6FC8A64-FFAE-464C-AA6D-540074147122}" sibTransId="{888099AA-F76E-4002-95C2-6AECF172C19D}"/>
    <dgm:cxn modelId="{7939EC8B-0B8A-480A-BB56-13D2BF20A250}" type="presOf" srcId="{BE2BE0FF-5E7C-4F5E-AD78-3C1F132CE9EF}" destId="{962FE287-05D2-4DA8-9B77-D6307E811035}" srcOrd="0" destOrd="0" presId="urn:microsoft.com/office/officeart/2005/8/layout/equation2"/>
    <dgm:cxn modelId="{A7757F4A-69AF-41C4-89C2-2190BBC88E36}" srcId="{BE2BE0FF-5E7C-4F5E-AD78-3C1F132CE9EF}" destId="{FF99C63D-D635-435F-A3E0-9BAEDE87B2EC}" srcOrd="3" destOrd="0" parTransId="{36992714-420B-49B0-A5F5-66957BB0D544}" sibTransId="{879ED270-D670-4317-AE2D-E84A569F6950}"/>
    <dgm:cxn modelId="{D808B094-43DC-455D-881B-E364F1A0A778}" type="presOf" srcId="{888099AA-F76E-4002-95C2-6AECF172C19D}" destId="{96BB7D4A-CF93-4573-9FFA-49A8A768303C}" srcOrd="0" destOrd="0" presId="urn:microsoft.com/office/officeart/2005/8/layout/equation2"/>
    <dgm:cxn modelId="{62827300-6641-4684-974E-D4C4FEC28AA3}" type="presOf" srcId="{DB9F1966-E5DB-4150-95E5-329822315FA0}" destId="{2FC4A487-E500-4FC1-A469-F1E1D75F1240}" srcOrd="0" destOrd="0" presId="urn:microsoft.com/office/officeart/2005/8/layout/equation2"/>
    <dgm:cxn modelId="{145E940B-7007-408C-A47E-0F94FD17CE60}" type="presOf" srcId="{4BD60C01-52D2-4CFA-AEB2-E38903AF80AF}" destId="{062B7871-E863-4678-AE35-AFCC46700E4E}" srcOrd="0" destOrd="0" presId="urn:microsoft.com/office/officeart/2005/8/layout/equation2"/>
    <dgm:cxn modelId="{358FAF66-7CB1-4AB2-B6F3-8A940EDA0A51}" type="presOf" srcId="{DE1AFC67-8E57-4B9B-9000-3B0D2C574429}" destId="{61A47F21-EC67-45AB-8A40-C82731FF0E69}" srcOrd="0" destOrd="0" presId="urn:microsoft.com/office/officeart/2005/8/layout/equation2"/>
    <dgm:cxn modelId="{16BB9E8C-33EE-45AF-8F35-C68A3FB02536}" srcId="{BE2BE0FF-5E7C-4F5E-AD78-3C1F132CE9EF}" destId="{4BD60C01-52D2-4CFA-AEB2-E38903AF80AF}" srcOrd="0" destOrd="0" parTransId="{5FE23ACC-BC17-40EB-9CA0-5FED0BF26C1D}" sibTransId="{DE1AFC67-8E57-4B9B-9000-3B0D2C574429}"/>
    <dgm:cxn modelId="{89360E81-9254-4CCB-B026-CCC045F5A34A}" type="presOf" srcId="{888099AA-F76E-4002-95C2-6AECF172C19D}" destId="{2A5584B3-8451-4356-9570-D16243C25145}" srcOrd="1" destOrd="0" presId="urn:microsoft.com/office/officeart/2005/8/layout/equation2"/>
    <dgm:cxn modelId="{11E75312-CB73-46B2-B2A5-05410D862C18}" type="presOf" srcId="{FF99C63D-D635-435F-A3E0-9BAEDE87B2EC}" destId="{90C00D84-9AD1-4175-BF88-15E728D24594}" srcOrd="0" destOrd="0" presId="urn:microsoft.com/office/officeart/2005/8/layout/equation2"/>
    <dgm:cxn modelId="{1A4409C3-7193-4DB9-A10E-88509F9769B4}" srcId="{BE2BE0FF-5E7C-4F5E-AD78-3C1F132CE9EF}" destId="{72F865A7-CF2B-4203-8011-CD6660AF660A}" srcOrd="1" destOrd="0" parTransId="{54E4B21F-1E6D-430E-B647-C7E30EFC00CF}" sibTransId="{48D008C3-82BB-4B74-BF6F-4AC97CE98542}"/>
    <dgm:cxn modelId="{33626E14-F901-43FF-868D-AC4CF9F56F92}" type="presParOf" srcId="{962FE287-05D2-4DA8-9B77-D6307E811035}" destId="{1EEDDDD2-1CFC-4045-96F6-47E2254286E5}" srcOrd="0" destOrd="0" presId="urn:microsoft.com/office/officeart/2005/8/layout/equation2"/>
    <dgm:cxn modelId="{641E8966-5DBD-4773-806E-EB3C2FBFA1EB}" type="presParOf" srcId="{1EEDDDD2-1CFC-4045-96F6-47E2254286E5}" destId="{062B7871-E863-4678-AE35-AFCC46700E4E}" srcOrd="0" destOrd="0" presId="urn:microsoft.com/office/officeart/2005/8/layout/equation2"/>
    <dgm:cxn modelId="{0C2018F7-5B42-4795-96C2-38AF86C7DCAF}" type="presParOf" srcId="{1EEDDDD2-1CFC-4045-96F6-47E2254286E5}" destId="{E45ABCB2-8550-434A-AFC6-2176133DDB53}" srcOrd="1" destOrd="0" presId="urn:microsoft.com/office/officeart/2005/8/layout/equation2"/>
    <dgm:cxn modelId="{3EF4E186-74F5-4C0C-B011-36435A4CB8A8}" type="presParOf" srcId="{1EEDDDD2-1CFC-4045-96F6-47E2254286E5}" destId="{61A47F21-EC67-45AB-8A40-C82731FF0E69}" srcOrd="2" destOrd="0" presId="urn:microsoft.com/office/officeart/2005/8/layout/equation2"/>
    <dgm:cxn modelId="{EA483A19-FDCA-40FA-89D4-D771A7A02BB9}" type="presParOf" srcId="{1EEDDDD2-1CFC-4045-96F6-47E2254286E5}" destId="{516766CC-D8DC-4298-B6AB-14417A9B1668}" srcOrd="3" destOrd="0" presId="urn:microsoft.com/office/officeart/2005/8/layout/equation2"/>
    <dgm:cxn modelId="{A2CFBBB6-C4CB-4554-A92D-FAFE44DE93CF}" type="presParOf" srcId="{1EEDDDD2-1CFC-4045-96F6-47E2254286E5}" destId="{29518402-1BEF-49E8-B277-A1C21EF8B600}" srcOrd="4" destOrd="0" presId="urn:microsoft.com/office/officeart/2005/8/layout/equation2"/>
    <dgm:cxn modelId="{8230F744-AB72-44D0-A919-F511CE63F490}" type="presParOf" srcId="{1EEDDDD2-1CFC-4045-96F6-47E2254286E5}" destId="{515D4C38-6580-48C0-AADE-8D48B66F9BBB}" srcOrd="5" destOrd="0" presId="urn:microsoft.com/office/officeart/2005/8/layout/equation2"/>
    <dgm:cxn modelId="{F0BD218E-4ABC-4B99-9B98-10BF61B6AC41}" type="presParOf" srcId="{1EEDDDD2-1CFC-4045-96F6-47E2254286E5}" destId="{286E5656-6709-4DA3-967D-620AC5EB6E3B}" srcOrd="6" destOrd="0" presId="urn:microsoft.com/office/officeart/2005/8/layout/equation2"/>
    <dgm:cxn modelId="{AB05CFD3-0503-443E-92BD-4DC3EF3171FC}" type="presParOf" srcId="{1EEDDDD2-1CFC-4045-96F6-47E2254286E5}" destId="{3D1C1EFD-0419-4A6B-BA63-78F12AFC6D77}" srcOrd="7" destOrd="0" presId="urn:microsoft.com/office/officeart/2005/8/layout/equation2"/>
    <dgm:cxn modelId="{E756A70E-B501-4C88-AB8D-BBF7DC6BFA51}" type="presParOf" srcId="{1EEDDDD2-1CFC-4045-96F6-47E2254286E5}" destId="{2FC4A487-E500-4FC1-A469-F1E1D75F1240}" srcOrd="8" destOrd="0" presId="urn:microsoft.com/office/officeart/2005/8/layout/equation2"/>
    <dgm:cxn modelId="{B15E3BB3-7F95-4971-B46F-808F2F29E50A}" type="presParOf" srcId="{962FE287-05D2-4DA8-9B77-D6307E811035}" destId="{96BB7D4A-CF93-4573-9FFA-49A8A768303C}" srcOrd="1" destOrd="0" presId="urn:microsoft.com/office/officeart/2005/8/layout/equation2"/>
    <dgm:cxn modelId="{B682B396-7A6C-42A1-AC89-EF3361186177}" type="presParOf" srcId="{96BB7D4A-CF93-4573-9FFA-49A8A768303C}" destId="{2A5584B3-8451-4356-9570-D16243C25145}" srcOrd="0" destOrd="0" presId="urn:microsoft.com/office/officeart/2005/8/layout/equation2"/>
    <dgm:cxn modelId="{FD9038ED-C517-4CE6-9870-2C900CC2AA8C}" type="presParOf" srcId="{962FE287-05D2-4DA8-9B77-D6307E811035}" destId="{90C00D84-9AD1-4175-BF88-15E728D24594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72856-2FA7-4807-A05C-F30B486F0A4D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042E8-9412-4207-8A1B-75EA3E76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C7788-D10A-4897-B761-2C38DD20FE6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42E8-9412-4207-8A1B-75EA3E7631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C67DC3-5EA7-405C-93CD-01EF3589B45C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55C1D9-DD34-40C8-9716-2D4F9AFCD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Presentation &amp;</a:t>
            </a:r>
            <a:br>
              <a:rPr lang="en-US" dirty="0" smtClean="0"/>
            </a:br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81138"/>
          <a:ext cx="91440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Structuring – </a:t>
            </a:r>
            <a:r>
              <a:rPr lang="en-US" sz="3100" dirty="0" smtClean="0"/>
              <a:t>Components of Introduction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– Main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-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Patterns of </a:t>
            </a:r>
            <a:r>
              <a:rPr lang="en-US" dirty="0" err="1" smtClean="0"/>
              <a:t>organisation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Chronological</a:t>
            </a:r>
          </a:p>
          <a:p>
            <a:r>
              <a:rPr lang="en-US" dirty="0" smtClean="0"/>
              <a:t>Spatial/Directional</a:t>
            </a:r>
          </a:p>
          <a:p>
            <a:r>
              <a:rPr lang="en-US" dirty="0" smtClean="0"/>
              <a:t>Topical/Categorical</a:t>
            </a:r>
          </a:p>
          <a:p>
            <a:r>
              <a:rPr lang="en-US" dirty="0" smtClean="0"/>
              <a:t>Cause and Effect</a:t>
            </a:r>
          </a:p>
          <a:p>
            <a:r>
              <a:rPr lang="en-US" dirty="0" smtClean="0"/>
              <a:t>Problem and Solution</a:t>
            </a:r>
          </a:p>
          <a:p>
            <a:r>
              <a:rPr lang="en-US" dirty="0" smtClean="0"/>
              <a:t>climactic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Organising</a:t>
            </a:r>
            <a:r>
              <a:rPr lang="en-US" dirty="0" smtClean="0"/>
              <a:t>/Outlining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Essentials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Word Pictures</a:t>
            </a:r>
          </a:p>
          <a:p>
            <a:r>
              <a:rPr lang="en-US" dirty="0" smtClean="0"/>
              <a:t>Warm Words</a:t>
            </a:r>
          </a:p>
          <a:p>
            <a:r>
              <a:rPr lang="en-US" dirty="0" smtClean="0"/>
              <a:t>Similes &amp; metaphors</a:t>
            </a:r>
          </a:p>
          <a:p>
            <a:r>
              <a:rPr lang="en-US" dirty="0" smtClean="0"/>
              <a:t>Impact Words</a:t>
            </a:r>
          </a:p>
          <a:p>
            <a:r>
              <a:rPr lang="en-US" dirty="0" smtClean="0"/>
              <a:t>Smooth Flow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06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4157662">
                <a:tc>
                  <a:txBody>
                    <a:bodyPr/>
                    <a:lstStyle/>
                    <a:p>
                      <a:pPr marL="800100" lvl="1" indent="-342900">
                        <a:buFont typeface="+mj-lt"/>
                        <a:buAutoNum type="arabicParenR"/>
                      </a:pPr>
                      <a:endParaRPr lang="en-US" b="0" dirty="0" smtClean="0"/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Bridge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Number item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Trigger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Interjection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Internal summary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Internal preview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Rhetorical question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Flashback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List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Pause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Physical movements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en-US" b="0" dirty="0" smtClean="0"/>
                        <a:t>Quotations, Anecdotes &amp;    Jokes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+mj-lt"/>
                        <a:buAutoNum type="arabicParenR"/>
                      </a:pPr>
                      <a:endParaRPr lang="en-US" dirty="0" smtClean="0"/>
                    </a:p>
                    <a:p>
                      <a:pPr marL="800100" lvl="1" indent="-342900">
                        <a:buFont typeface="+mj-lt"/>
                        <a:buNone/>
                      </a:pPr>
                      <a:r>
                        <a:rPr lang="en-US" b="0" dirty="0" smtClean="0"/>
                        <a:t>13) Supporting Material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Definitions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Examples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Statistics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Analogy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Testimony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Elements </a:t>
            </a:r>
            <a:r>
              <a:rPr lang="en-US" sz="3200" dirty="0" smtClean="0"/>
              <a:t>(Smooth Flow)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Speak </a:t>
            </a:r>
            <a:r>
              <a:rPr lang="en-US" dirty="0" smtClean="0"/>
              <a:t>with enthusiasm and sincerity</a:t>
            </a:r>
          </a:p>
          <a:p>
            <a:r>
              <a:rPr lang="en-US" dirty="0" smtClean="0"/>
              <a:t>Adjust the volume of your voice</a:t>
            </a:r>
          </a:p>
          <a:p>
            <a:r>
              <a:rPr lang="en-US" dirty="0" smtClean="0"/>
              <a:t>Avoid disfluencies or vocalised pauses</a:t>
            </a:r>
          </a:p>
          <a:p>
            <a:r>
              <a:rPr lang="en-US" dirty="0" smtClean="0"/>
              <a:t>Use your optimal pitch</a:t>
            </a:r>
          </a:p>
          <a:p>
            <a:r>
              <a:rPr lang="en-US" dirty="0" smtClean="0"/>
              <a:t>Avoid fast delivery</a:t>
            </a:r>
          </a:p>
          <a:p>
            <a:r>
              <a:rPr lang="en-US" dirty="0" smtClean="0"/>
              <a:t>Use silence and pauses effectively</a:t>
            </a:r>
          </a:p>
          <a:p>
            <a:r>
              <a:rPr lang="en-US" dirty="0" smtClean="0"/>
              <a:t>Articulate each word clearly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Vocal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Avoid a rainbow of iridescence</a:t>
            </a:r>
          </a:p>
          <a:p>
            <a:r>
              <a:rPr lang="en-US" dirty="0" smtClean="0"/>
              <a:t>Clip art is easy to use and easy to misuse</a:t>
            </a:r>
          </a:p>
          <a:p>
            <a:r>
              <a:rPr lang="en-US" dirty="0" smtClean="0"/>
              <a:t>Be consistent with font style and size</a:t>
            </a:r>
          </a:p>
          <a:p>
            <a:r>
              <a:rPr lang="en-US" dirty="0" smtClean="0"/>
              <a:t>Use bullet points</a:t>
            </a:r>
          </a:p>
          <a:p>
            <a:r>
              <a:rPr lang="en-US" dirty="0" smtClean="0"/>
              <a:t>Adhere to the 9x9 rule</a:t>
            </a:r>
          </a:p>
          <a:p>
            <a:r>
              <a:rPr lang="en-US" dirty="0" smtClean="0"/>
              <a:t>Be sure of functional &amp; decorative items</a:t>
            </a:r>
          </a:p>
          <a:p>
            <a:r>
              <a:rPr lang="en-US" dirty="0" smtClean="0"/>
              <a:t>Give a caption to all slides</a:t>
            </a:r>
          </a:p>
          <a:p>
            <a:r>
              <a:rPr lang="en-US" dirty="0" smtClean="0"/>
              <a:t>Use graphics and sound optimally</a:t>
            </a:r>
          </a:p>
          <a:p>
            <a:r>
              <a:rPr lang="en-US" dirty="0" smtClean="0"/>
              <a:t>Mind spacing, syntax and semantics</a:t>
            </a:r>
          </a:p>
          <a:p>
            <a:r>
              <a:rPr lang="en-US" dirty="0" smtClean="0"/>
              <a:t>Sprinkle a generous amount of </a:t>
            </a:r>
            <a:r>
              <a:rPr lang="en-US" i="1" dirty="0" smtClean="0"/>
              <a:t>common sense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Visual Elements </a:t>
            </a:r>
            <a:br>
              <a:rPr lang="en-US" dirty="0" smtClean="0"/>
            </a:br>
            <a:r>
              <a:rPr lang="en-US" sz="3600" dirty="0" smtClean="0"/>
              <a:t>(Power Point Presentation)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For most managers it’s an occupational hazard to sit through regular presentations whether as a member of the audience or as a speaker trying to spice up a pitch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Your ability to effectively communicate with your audience and engage them directly reflects on your company and </a:t>
            </a:r>
            <a:r>
              <a:rPr lang="en-US" b="1" dirty="0" smtClean="0"/>
              <a:t>YOU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Fortunately, public speaking is something that can be studied, polished and perfected with tenacity and persistence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Nuggets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Concentrate on how good you are</a:t>
            </a:r>
          </a:p>
          <a:p>
            <a:r>
              <a:rPr lang="en-US" dirty="0" smtClean="0"/>
              <a:t>Pretend that you are just chatting with a group of friends</a:t>
            </a:r>
          </a:p>
          <a:p>
            <a:r>
              <a:rPr lang="en-US" dirty="0" smtClean="0"/>
              <a:t>Imagine your audience listening, laughing and applauding</a:t>
            </a:r>
          </a:p>
          <a:p>
            <a:r>
              <a:rPr lang="en-US" dirty="0" smtClean="0"/>
              <a:t>Remember happy moments from your past</a:t>
            </a:r>
          </a:p>
          <a:p>
            <a:r>
              <a:rPr lang="en-US" dirty="0" smtClean="0"/>
              <a:t>Think about your love for and desire to help the audience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Stage Fright</a:t>
            </a:r>
            <a:br>
              <a:rPr lang="en-US" dirty="0" smtClean="0"/>
            </a:br>
            <a:r>
              <a:rPr lang="en-US" sz="3600" dirty="0" smtClean="0"/>
              <a:t>Visualization strategies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an interest in the topic</a:t>
            </a:r>
          </a:p>
          <a:p>
            <a:r>
              <a:rPr lang="en-US" dirty="0" smtClean="0"/>
              <a:t>Be well prepared </a:t>
            </a:r>
          </a:p>
          <a:p>
            <a:r>
              <a:rPr lang="en-US" dirty="0" smtClean="0"/>
              <a:t>Anticipate hard and easy questions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Memorize your opening statement</a:t>
            </a:r>
          </a:p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Stage Fright</a:t>
            </a:r>
            <a:br>
              <a:rPr lang="en-US" dirty="0" smtClean="0"/>
            </a:br>
            <a:r>
              <a:rPr lang="en-US" sz="3100" dirty="0" smtClean="0"/>
              <a:t>Strategies in advance of the presentation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Be in the room early</a:t>
            </a:r>
          </a:p>
          <a:p>
            <a:r>
              <a:rPr lang="en-US" dirty="0" smtClean="0"/>
              <a:t>Triple check everything</a:t>
            </a:r>
          </a:p>
          <a:p>
            <a:r>
              <a:rPr lang="en-US" dirty="0" smtClean="0"/>
              <a:t>Take quick drinks of tepid water</a:t>
            </a:r>
          </a:p>
          <a:p>
            <a:r>
              <a:rPr lang="en-US" dirty="0" smtClean="0"/>
              <a:t>Concentrate on the ideas</a:t>
            </a:r>
          </a:p>
          <a:p>
            <a:r>
              <a:rPr lang="en-US" dirty="0" smtClean="0"/>
              <a:t>Concentrate on your audience</a:t>
            </a:r>
          </a:p>
          <a:p>
            <a:r>
              <a:rPr lang="en-US" dirty="0" smtClean="0"/>
              <a:t>Say something to someone to make sure your voice is ready to go</a:t>
            </a:r>
          </a:p>
          <a:p>
            <a:r>
              <a:rPr lang="en-US" dirty="0" smtClean="0"/>
              <a:t>Use eye contact</a:t>
            </a:r>
          </a:p>
          <a:p>
            <a:r>
              <a:rPr lang="en-US" dirty="0" smtClean="0"/>
              <a:t>Breathe deeply, evenly and slowly several times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Stage Fright</a:t>
            </a:r>
            <a:br>
              <a:rPr lang="en-US" dirty="0" smtClean="0"/>
            </a:br>
            <a:r>
              <a:rPr lang="en-US" sz="3100" dirty="0" smtClean="0"/>
              <a:t>Strategies just before the presentation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Trembling legs – lean on the lectern/move around/shift your legs</a:t>
            </a:r>
          </a:p>
          <a:p>
            <a:r>
              <a:rPr lang="en-US" dirty="0" smtClean="0"/>
              <a:t>Use eye contact – will make you feel less isolated</a:t>
            </a:r>
          </a:p>
          <a:p>
            <a:r>
              <a:rPr lang="en-US" dirty="0" smtClean="0"/>
              <a:t>Look at the friendliest faces in the audience</a:t>
            </a:r>
          </a:p>
          <a:p>
            <a:r>
              <a:rPr lang="en-US" dirty="0" smtClean="0"/>
              <a:t>DO NOT comment on your nervousness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Control stage fright so that it doesn’t control you!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Stage Fright</a:t>
            </a:r>
            <a:br>
              <a:rPr lang="en-US" dirty="0" smtClean="0"/>
            </a:br>
            <a:r>
              <a:rPr lang="en-US" sz="3600" dirty="0" smtClean="0"/>
              <a:t>strategies when the presentation begins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Often Mispronounced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800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Extempore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Probably</a:t>
                      </a:r>
                    </a:p>
                    <a:p>
                      <a:pPr algn="ctr">
                        <a:buNone/>
                      </a:pPr>
                      <a:r>
                        <a:rPr lang="en-US" sz="16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Élite</a:t>
                      </a:r>
                      <a:endParaRPr lang="en-US" sz="1600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Balcony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Premise</a:t>
                      </a:r>
                    </a:p>
                    <a:p>
                      <a:pPr algn="ctr">
                        <a:buNone/>
                      </a:pP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Honest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Vowels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Ennui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Hierarchy</a:t>
                      </a:r>
                    </a:p>
                    <a:p>
                      <a:pPr algn="ctr">
                        <a:buNone/>
                      </a:pP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Miracle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Espresso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Zoology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Photograph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Photography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Pleasure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Particular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Participate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Arctic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Pronunciation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Horrible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Question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 dirty="0" smtClean="0"/>
                        <a:t>Aegis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 dirty="0" smtClean="0"/>
                        <a:t>Dais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 dirty="0" smtClean="0"/>
                        <a:t>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 dirty="0" smtClean="0"/>
                        <a:t>Colleague</a:t>
                      </a:r>
                    </a:p>
                    <a:p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Nuptial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79248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Says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077200" cy="458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794000"/>
                <a:gridCol w="2590800"/>
              </a:tblGrid>
              <a:tr h="726503">
                <a:tc>
                  <a:txBody>
                    <a:bodyPr/>
                    <a:lstStyle/>
                    <a:p>
                      <a:r>
                        <a:rPr lang="en-US" dirty="0" smtClean="0"/>
                        <a:t>Points Of 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Presentations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Speaking</a:t>
                      </a:r>
                      <a:endParaRPr lang="en-US" dirty="0"/>
                    </a:p>
                  </a:txBody>
                  <a:tcPr/>
                </a:tc>
              </a:tr>
              <a:tr h="726503"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speakers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give the audience what they know they need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give the audience what they believe they want</a:t>
                      </a:r>
                      <a:endParaRPr lang="en-US" sz="1400" dirty="0"/>
                    </a:p>
                  </a:txBody>
                  <a:tcPr/>
                </a:tc>
              </a:tr>
              <a:tr h="939011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Generally homogeneous in terms of</a:t>
                      </a:r>
                      <a:r>
                        <a:rPr lang="en-US" sz="1400" baseline="0" dirty="0" smtClean="0"/>
                        <a:t> their knowledge, area of academic or professional interest, 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Mostly heterogeneous</a:t>
                      </a:r>
                      <a:endParaRPr lang="en-US" sz="1400" dirty="0"/>
                    </a:p>
                  </a:txBody>
                  <a:tcPr/>
                </a:tc>
              </a:tr>
              <a:tr h="726503">
                <a:tc>
                  <a:txBody>
                    <a:bodyPr/>
                    <a:lstStyle/>
                    <a:p>
                      <a:r>
                        <a:rPr lang="en-US" dirty="0" smtClean="0"/>
                        <a:t>Expectations of 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Complete details about the topic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 not expect a lot of details</a:t>
                      </a:r>
                      <a:endParaRPr lang="en-US" sz="1400" dirty="0"/>
                    </a:p>
                  </a:txBody>
                  <a:tcPr/>
                </a:tc>
              </a:tr>
              <a:tr h="726503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</a:tr>
              <a:tr h="726976"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More: as the audience wishes</a:t>
                      </a:r>
                      <a:r>
                        <a:rPr lang="en-US" sz="1400" baseline="0" dirty="0" smtClean="0"/>
                        <a:t> to understand the topic thoroughly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Less: as a general understanding is desired by the audience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Structuring</a:t>
            </a:r>
          </a:p>
          <a:p>
            <a:r>
              <a:rPr lang="en-US" dirty="0" err="1" smtClean="0"/>
              <a:t>Organising</a:t>
            </a:r>
            <a:r>
              <a:rPr lang="en-US" dirty="0" smtClean="0"/>
              <a:t>/Outlining</a:t>
            </a:r>
          </a:p>
          <a:p>
            <a:r>
              <a:rPr lang="en-US" dirty="0" smtClean="0"/>
              <a:t>Delivery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ado ‘bout presenting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Through effective preparation you will be able to address all the questions and doubts about your speech before they arise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Content and delivery of your speech depend upon the following five factors:</a:t>
            </a:r>
          </a:p>
          <a:p>
            <a:pPr>
              <a:buNone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Occasion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Audience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Purpose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Thesis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Material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Helps make messages more comprehensible</a:t>
            </a:r>
          </a:p>
          <a:p>
            <a:r>
              <a:rPr lang="en-US" dirty="0" smtClean="0"/>
              <a:t>Keeps the audience happy</a:t>
            </a:r>
          </a:p>
          <a:p>
            <a:r>
              <a:rPr lang="en-US" dirty="0" smtClean="0"/>
              <a:t>Boosts your image as a speaker</a:t>
            </a:r>
          </a:p>
          <a:p>
            <a:r>
              <a:rPr lang="en-US" dirty="0" smtClean="0"/>
              <a:t>Helps avoid the discourse becoming disjointed/choppy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Tell the audience what you want to tell them, tell them what you wanted to tell them and then tell them what you have told them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other words, format the presentation thus:</a:t>
            </a:r>
          </a:p>
          <a:p>
            <a:pPr lvl="1" algn="just"/>
            <a:r>
              <a:rPr lang="en-US" dirty="0" smtClean="0"/>
              <a:t>Introduction</a:t>
            </a:r>
          </a:p>
          <a:p>
            <a:pPr lvl="1" algn="just"/>
            <a:r>
              <a:rPr lang="en-US" dirty="0" smtClean="0"/>
              <a:t>Main Body</a:t>
            </a:r>
          </a:p>
          <a:p>
            <a:pPr lvl="1" algn="just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808</Words>
  <Application>Microsoft Office PowerPoint</Application>
  <PresentationFormat>On-screen Show (4:3)</PresentationFormat>
  <Paragraphs>269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Business Presentation &amp; Public Speaking</vt:lpstr>
      <vt:lpstr>Information Nuggets</vt:lpstr>
      <vt:lpstr>Who Says What?</vt:lpstr>
      <vt:lpstr>What’s What</vt:lpstr>
      <vt:lpstr>Much ado ‘bout presenting</vt:lpstr>
      <vt:lpstr>Planning  </vt:lpstr>
      <vt:lpstr>Slide 7</vt:lpstr>
      <vt:lpstr>Structuring</vt:lpstr>
      <vt:lpstr>Structuring</vt:lpstr>
      <vt:lpstr>Structuring – Components of Introduction</vt:lpstr>
      <vt:lpstr>Structuring – Main Body</vt:lpstr>
      <vt:lpstr>Structuring - Conclusion</vt:lpstr>
      <vt:lpstr>Organising/Outlining</vt:lpstr>
      <vt:lpstr>Delivery Techniques</vt:lpstr>
      <vt:lpstr>Delivery Essentials</vt:lpstr>
      <vt:lpstr>Verbal Elements</vt:lpstr>
      <vt:lpstr>Verbal Elements (Smooth Flow)</vt:lpstr>
      <vt:lpstr>Vocal Elements</vt:lpstr>
      <vt:lpstr>Visual Elements  (Power Point Presentation)</vt:lpstr>
      <vt:lpstr>Overcoming Stage Fright Visualization strategies </vt:lpstr>
      <vt:lpstr>Overcoming Stage Fright Strategies in advance of the presentation</vt:lpstr>
      <vt:lpstr>Overcoming Stage Fright Strategies just before the presentation</vt:lpstr>
      <vt:lpstr>Overcoming Stage Fright strategies when the presentation begins</vt:lpstr>
      <vt:lpstr>Words Often Mispronounced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 &amp; Public Speaking</dc:title>
  <dc:creator>user</dc:creator>
  <cp:lastModifiedBy>user</cp:lastModifiedBy>
  <cp:revision>90</cp:revision>
  <dcterms:created xsi:type="dcterms:W3CDTF">2010-09-24T18:04:06Z</dcterms:created>
  <dcterms:modified xsi:type="dcterms:W3CDTF">2010-10-01T22:55:57Z</dcterms:modified>
</cp:coreProperties>
</file>