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7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70" r:id="rId18"/>
    <p:sldId id="282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0FC5-DD35-42DE-94E5-4C46D5D1F92C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C8A1-A0A6-4D09-979C-F1089C089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C8A1-A0A6-4D09-979C-F1089C089D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C8A1-A0A6-4D09-979C-F1089C089D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C8A1-A0A6-4D09-979C-F1089C089D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C8A1-A0A6-4D09-979C-F1089C089D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4F49-7BFC-40C7-922B-0F84182A9A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6634D-BC3F-4447-9866-B2815F11358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C49C68-5C04-4ACF-B54D-A6C1B39E24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Clenched together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095500" y="2924969"/>
            <a:ext cx="495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Steepling Hands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47962" y="3053556"/>
            <a:ext cx="3648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Gripping hands, wrist, elbow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86000" y="2682081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Narrative in dance (gestures)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419600" y="1981200"/>
            <a:ext cx="29409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981200"/>
            <a:ext cx="332580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28950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38766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Anthropologist George </a:t>
            </a:r>
            <a:r>
              <a:rPr lang="en-US" dirty="0" err="1" smtClean="0"/>
              <a:t>Tager</a:t>
            </a:r>
            <a:r>
              <a:rPr lang="en-US" dirty="0" smtClean="0"/>
              <a:t> coined the term </a:t>
            </a:r>
            <a:r>
              <a:rPr lang="en-US" b="1" dirty="0" err="1" smtClean="0"/>
              <a:t>paralinguistics</a:t>
            </a:r>
            <a:r>
              <a:rPr lang="en-US" dirty="0" smtClean="0"/>
              <a:t> to refer to something in speech beyond language itself.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qualities: pitch, rhythm, resonance, range, 			        speaking rate</a:t>
            </a:r>
          </a:p>
          <a:p>
            <a:r>
              <a:rPr lang="en-US" dirty="0" smtClean="0"/>
              <a:t>Vocal characterizers: laughing, crying, whispering, 		        groaning, whining, coughing, clearing 		        the throat</a:t>
            </a:r>
          </a:p>
          <a:p>
            <a:r>
              <a:rPr lang="en-US" dirty="0" smtClean="0"/>
              <a:t>Vocal Qualifiers: Variations in volume and pitch  			         (loud-soft, high-low)</a:t>
            </a:r>
          </a:p>
          <a:p>
            <a:r>
              <a:rPr lang="en-US" dirty="0" smtClean="0"/>
              <a:t>Vocal segregates: nonfluencies like ‘ah’ ‘umm’ ‘</a:t>
            </a:r>
            <a:r>
              <a:rPr lang="en-US" dirty="0" err="1" smtClean="0"/>
              <a:t>er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Proxemics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2766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812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space (interpersonal)</a:t>
            </a:r>
            <a:endParaRPr lang="en-US" dirty="0"/>
          </a:p>
        </p:txBody>
      </p:sp>
      <p:pic>
        <p:nvPicPr>
          <p:cNvPr id="4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2058" y="1935163"/>
            <a:ext cx="531988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 smtClean="0"/>
              <a:t>Chronemics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65466" y="1935163"/>
            <a:ext cx="321306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 Commandments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Apparel and Artifacts</a:t>
            </a:r>
          </a:p>
          <a:p>
            <a:r>
              <a:rPr lang="en-US" dirty="0" smtClean="0"/>
              <a:t>Kinesics (Body Language)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Gesture</a:t>
            </a:r>
          </a:p>
          <a:p>
            <a:pPr lvl="1"/>
            <a:r>
              <a:rPr lang="en-US" dirty="0" smtClean="0"/>
              <a:t>Facial Expressions</a:t>
            </a:r>
          </a:p>
          <a:p>
            <a:r>
              <a:rPr lang="en-US" dirty="0" err="1" smtClean="0"/>
              <a:t>Oculesics</a:t>
            </a:r>
            <a:r>
              <a:rPr lang="en-US" dirty="0" smtClean="0"/>
              <a:t> (eye contact)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Shhhhh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007730" y="1935163"/>
            <a:ext cx="31285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sz="3600" dirty="0" smtClean="0"/>
              <a:t>(250 words)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6709554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Ten Commandments (cont…)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Haptics/ </a:t>
            </a:r>
            <a:r>
              <a:rPr lang="en-US" dirty="0" err="1" smtClean="0"/>
              <a:t>Tactilics</a:t>
            </a:r>
            <a:endParaRPr lang="en-US" dirty="0" smtClean="0"/>
          </a:p>
          <a:p>
            <a:r>
              <a:rPr lang="en-US" dirty="0" err="1" smtClean="0"/>
              <a:t>Proxemics</a:t>
            </a:r>
            <a:endParaRPr lang="en-US" dirty="0" smtClean="0"/>
          </a:p>
          <a:p>
            <a:r>
              <a:rPr lang="en-US" dirty="0" smtClean="0"/>
              <a:t>Paralanguage</a:t>
            </a:r>
          </a:p>
          <a:p>
            <a:r>
              <a:rPr lang="en-US" dirty="0" err="1" smtClean="0"/>
              <a:t>Chronemics</a:t>
            </a:r>
            <a:endParaRPr lang="en-US" dirty="0" smtClean="0"/>
          </a:p>
          <a:p>
            <a:r>
              <a:rPr lang="en-US" dirty="0" smtClean="0"/>
              <a:t>Silence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Attire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799" y="1600200"/>
            <a:ext cx="210865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332555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Attire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274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143000"/>
            <a:ext cx="373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Facial Expressions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40660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90600"/>
            <a:ext cx="3057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Posture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2284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015066"/>
            <a:ext cx="4267200" cy="39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matters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71825" y="2534444"/>
            <a:ext cx="2800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Gestures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4191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3733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127</Words>
  <Application>Microsoft Office PowerPoint</Application>
  <PresentationFormat>On-screen Show (4:3)</PresentationFormat>
  <Paragraphs>63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Non-verbal Communication</vt:lpstr>
      <vt:lpstr>The Ten Commandments</vt:lpstr>
      <vt:lpstr>The Ten Commandments (cont…)</vt:lpstr>
      <vt:lpstr>Attire</vt:lpstr>
      <vt:lpstr>Attire</vt:lpstr>
      <vt:lpstr>Facial Expressions</vt:lpstr>
      <vt:lpstr>Posture</vt:lpstr>
      <vt:lpstr>Attitude matters</vt:lpstr>
      <vt:lpstr>Gestures</vt:lpstr>
      <vt:lpstr>Hands Clenched together</vt:lpstr>
      <vt:lpstr>Steepling Hands</vt:lpstr>
      <vt:lpstr>Gripping hands, wrist, elbow</vt:lpstr>
      <vt:lpstr>Narrative in dance (gestures)</vt:lpstr>
      <vt:lpstr>Haptics</vt:lpstr>
      <vt:lpstr>Paralanguage</vt:lpstr>
      <vt:lpstr>Paralinguistics</vt:lpstr>
      <vt:lpstr>Proxemics</vt:lpstr>
      <vt:lpstr>Informal space (interpersonal)</vt:lpstr>
      <vt:lpstr>Chronemics</vt:lpstr>
      <vt:lpstr>Shhhhh…..</vt:lpstr>
      <vt:lpstr>Comment (250 words)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Non-verbal Communication</dc:title>
  <dc:creator>user</dc:creator>
  <cp:lastModifiedBy>user</cp:lastModifiedBy>
  <cp:revision>16</cp:revision>
  <dcterms:created xsi:type="dcterms:W3CDTF">2010-09-09T17:36:50Z</dcterms:created>
  <dcterms:modified xsi:type="dcterms:W3CDTF">2010-09-20T16:35:34Z</dcterms:modified>
</cp:coreProperties>
</file>