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1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2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389C8-4D08-430F-A1CA-537713E638B5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854E8E-DCF3-44EE-9CE8-1978FB51D2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854E8E-DCF3-44EE-9CE8-1978FB51D2E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6B4A3-4212-4E39-93DE-E053E8F69C28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070F5C4-6E87-4059-BBE0-205BD38D45E7}" type="datetimeFigureOut">
              <a:rPr lang="en-US" smtClean="0"/>
              <a:pPr/>
              <a:t>11/19/2010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33" r:id="rId2"/>
    <p:sldLayoutId id="2147483834" r:id="rId3"/>
    <p:sldLayoutId id="2147483835" r:id="rId4"/>
    <p:sldLayoutId id="2147483836" r:id="rId5"/>
    <p:sldLayoutId id="2147483837" r:id="rId6"/>
    <p:sldLayoutId id="2147483838" r:id="rId7"/>
    <p:sldLayoutId id="2147483839" r:id="rId8"/>
    <p:sldLayoutId id="2147483840" r:id="rId9"/>
    <p:sldLayoutId id="2147483841" r:id="rId10"/>
    <p:sldLayoutId id="214748384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Improving </a:t>
            </a:r>
            <a:r>
              <a:rPr lang="en-US" dirty="0">
                <a:solidFill>
                  <a:schemeClr val="bg1"/>
                </a:solidFill>
              </a:rPr>
              <a:t>M</a:t>
            </a:r>
            <a:r>
              <a:rPr lang="en-US" dirty="0" smtClean="0">
                <a:solidFill>
                  <a:schemeClr val="bg1"/>
                </a:solidFill>
              </a:rPr>
              <a:t>anagerial Efficacy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Keep the message simple</a:t>
            </a:r>
          </a:p>
          <a:p>
            <a:r>
              <a:rPr lang="en-US" dirty="0" smtClean="0"/>
              <a:t>Be conversational</a:t>
            </a:r>
          </a:p>
          <a:p>
            <a:r>
              <a:rPr lang="en-US" dirty="0" smtClean="0"/>
              <a:t>Avoid opening fillers</a:t>
            </a:r>
          </a:p>
          <a:p>
            <a:r>
              <a:rPr lang="en-US" dirty="0" smtClean="0"/>
              <a:t>Shun redundancies</a:t>
            </a:r>
          </a:p>
          <a:p>
            <a:r>
              <a:rPr lang="en-US" dirty="0" smtClean="0"/>
              <a:t>Tighten your writing</a:t>
            </a:r>
          </a:p>
          <a:p>
            <a:r>
              <a:rPr lang="en-US" dirty="0" smtClean="0"/>
              <a:t>Don’t convert verbs to nouns</a:t>
            </a:r>
          </a:p>
          <a:p>
            <a:r>
              <a:rPr lang="en-US" dirty="0" smtClean="0"/>
              <a:t>Avoid trite phrases</a:t>
            </a:r>
          </a:p>
          <a:p>
            <a:r>
              <a:rPr lang="en-US" dirty="0" smtClean="0"/>
              <a:t>Strive for parallelism</a:t>
            </a:r>
          </a:p>
          <a:p>
            <a:r>
              <a:rPr lang="en-US" dirty="0" smtClean="0"/>
              <a:t>Highlight important ideas</a:t>
            </a:r>
          </a:p>
          <a:p>
            <a:r>
              <a:rPr lang="en-US" dirty="0" smtClean="0"/>
              <a:t>Test readability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reading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7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don't have to be a great reader to get the point. </a:t>
            </a:r>
          </a:p>
          <a:p>
            <a:r>
              <a:rPr lang="en-US" dirty="0" smtClean="0"/>
              <a:t>Know WHY you're reading</a:t>
            </a:r>
          </a:p>
          <a:p>
            <a:r>
              <a:rPr lang="en-US" dirty="0" smtClean="0"/>
              <a:t>You don't need to read everything</a:t>
            </a:r>
          </a:p>
          <a:p>
            <a:r>
              <a:rPr lang="en-US" dirty="0" smtClean="0"/>
              <a:t>You don't need to read all of what you DO read</a:t>
            </a:r>
          </a:p>
          <a:p>
            <a:r>
              <a:rPr lang="en-US" dirty="0" smtClean="0"/>
              <a:t>Scan before you read</a:t>
            </a:r>
          </a:p>
          <a:p>
            <a:r>
              <a:rPr lang="en-US" dirty="0" smtClean="0"/>
              <a:t>Prioritize your reading</a:t>
            </a:r>
          </a:p>
          <a:p>
            <a:r>
              <a:rPr lang="en-US" dirty="0" smtClean="0"/>
              <a:t>Optimize your reading environment</a:t>
            </a:r>
          </a:p>
          <a:p>
            <a:r>
              <a:rPr lang="en-US" dirty="0" smtClean="0"/>
              <a:t>Once you start, don't stop</a:t>
            </a:r>
          </a:p>
          <a:p>
            <a:r>
              <a:rPr lang="en-US" smtClean="0"/>
              <a:t>Focus</a:t>
            </a:r>
            <a:endParaRPr lang="en-US" dirty="0" smtClean="0"/>
          </a:p>
          <a:p>
            <a:r>
              <a:rPr lang="en-US" dirty="0" smtClean="0"/>
              <a:t>Practice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team-effectiveness</a:t>
            </a:r>
          </a:p>
          <a:p>
            <a:r>
              <a:rPr lang="en-US" dirty="0" smtClean="0"/>
              <a:t>Improving nonverbal communication</a:t>
            </a:r>
          </a:p>
          <a:p>
            <a:r>
              <a:rPr lang="en-US" dirty="0" smtClean="0"/>
              <a:t>Improving listening</a:t>
            </a:r>
          </a:p>
          <a:p>
            <a:r>
              <a:rPr lang="en-US" dirty="0" smtClean="0"/>
              <a:t>Improving speaking</a:t>
            </a:r>
          </a:p>
          <a:p>
            <a:r>
              <a:rPr lang="en-US" dirty="0" smtClean="0"/>
              <a:t>Improving writing</a:t>
            </a:r>
          </a:p>
          <a:p>
            <a:r>
              <a:rPr lang="en-US" dirty="0" smtClean="0"/>
              <a:t>Improving reading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team-effectiveness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small teams</a:t>
            </a:r>
          </a:p>
          <a:p>
            <a:r>
              <a:rPr lang="en-US" dirty="0" smtClean="0"/>
              <a:t>Encourage diversity</a:t>
            </a:r>
          </a:p>
          <a:p>
            <a:r>
              <a:rPr lang="en-US" dirty="0" smtClean="0"/>
              <a:t>Determine purpose, procedures &amp; roles</a:t>
            </a:r>
          </a:p>
          <a:p>
            <a:r>
              <a:rPr lang="en-US" dirty="0" smtClean="0"/>
              <a:t>Acknowledge &amp; manage conflict</a:t>
            </a:r>
          </a:p>
          <a:p>
            <a:r>
              <a:rPr lang="en-US" dirty="0" smtClean="0"/>
              <a:t>Cultivate good communication skills</a:t>
            </a:r>
          </a:p>
          <a:p>
            <a:r>
              <a:rPr lang="en-US" dirty="0" smtClean="0"/>
              <a:t>Advance an environment of open communication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Developing team-effectiveness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Encourage collaboration &amp; discourage competition</a:t>
            </a:r>
          </a:p>
          <a:p>
            <a:r>
              <a:rPr lang="en-US" dirty="0" smtClean="0"/>
              <a:t>Share leadership</a:t>
            </a:r>
          </a:p>
          <a:p>
            <a:r>
              <a:rPr lang="en-US" dirty="0" smtClean="0"/>
              <a:t>Create a sense of fairness in making decisions</a:t>
            </a:r>
          </a:p>
          <a:p>
            <a:r>
              <a:rPr lang="en-US" dirty="0" smtClean="0"/>
              <a:t>Lighten up</a:t>
            </a:r>
          </a:p>
          <a:p>
            <a:r>
              <a:rPr lang="en-US" dirty="0" smtClean="0"/>
              <a:t>Continually assess performance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nonverbal 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 &amp; maintain eye contact</a:t>
            </a:r>
          </a:p>
          <a:p>
            <a:r>
              <a:rPr lang="en-US" dirty="0" smtClean="0"/>
              <a:t>Use posture to show interest</a:t>
            </a:r>
          </a:p>
          <a:p>
            <a:r>
              <a:rPr lang="en-US" dirty="0" smtClean="0"/>
              <a:t>Reduce or eliminate physical barriers</a:t>
            </a:r>
          </a:p>
          <a:p>
            <a:r>
              <a:rPr lang="en-US" dirty="0" smtClean="0"/>
              <a:t>Improve your decoding skills</a:t>
            </a:r>
          </a:p>
          <a:p>
            <a:r>
              <a:rPr lang="en-US" dirty="0" smtClean="0"/>
              <a:t>Probe for more information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nonverbal 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 assigning nonverbal meanings out of context</a:t>
            </a:r>
          </a:p>
          <a:p>
            <a:r>
              <a:rPr lang="en-US" dirty="0" smtClean="0"/>
              <a:t>Associate with people of diverse cultures</a:t>
            </a:r>
          </a:p>
          <a:p>
            <a:r>
              <a:rPr lang="en-US" dirty="0" smtClean="0"/>
              <a:t>Appreciate the power of appearance</a:t>
            </a:r>
          </a:p>
          <a:p>
            <a:r>
              <a:rPr lang="en-US" dirty="0" smtClean="0"/>
              <a:t>Observe yourself on videotape</a:t>
            </a:r>
          </a:p>
          <a:p>
            <a:r>
              <a:rPr lang="en-US" dirty="0" smtClean="0"/>
              <a:t>Enlist friends and family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listening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talking</a:t>
            </a:r>
          </a:p>
          <a:p>
            <a:r>
              <a:rPr lang="en-US" dirty="0" smtClean="0"/>
              <a:t>Work hard at listening</a:t>
            </a:r>
          </a:p>
          <a:p>
            <a:r>
              <a:rPr lang="en-US" dirty="0" smtClean="0"/>
              <a:t>Block out competing thoughts</a:t>
            </a:r>
          </a:p>
          <a:p>
            <a:r>
              <a:rPr lang="en-US" dirty="0" smtClean="0"/>
              <a:t>Control the listening environment</a:t>
            </a:r>
          </a:p>
          <a:p>
            <a:r>
              <a:rPr lang="en-US" dirty="0" smtClean="0"/>
              <a:t>Maintain an open mind</a:t>
            </a:r>
          </a:p>
          <a:p>
            <a:r>
              <a:rPr lang="en-US" dirty="0" smtClean="0"/>
              <a:t>Paraphrase the speaker’s ideas</a:t>
            </a:r>
          </a:p>
          <a:p>
            <a:r>
              <a:rPr lang="en-US" dirty="0" smtClean="0"/>
              <a:t>Listen between the lines</a:t>
            </a:r>
          </a:p>
          <a:p>
            <a:r>
              <a:rPr lang="en-US" dirty="0" smtClean="0"/>
              <a:t>Capitalize on lag time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Improving speaking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Defeat your natural public</a:t>
            </a:r>
            <a:r>
              <a:rPr lang="en-US" u="sng" dirty="0" smtClean="0"/>
              <a:t> </a:t>
            </a:r>
            <a:r>
              <a:rPr lang="en-US" dirty="0" smtClean="0"/>
              <a:t>speaking fears</a:t>
            </a:r>
          </a:p>
          <a:p>
            <a:r>
              <a:rPr lang="en-US" dirty="0" smtClean="0"/>
              <a:t>Create a sincere rapport with your audience                 </a:t>
            </a:r>
          </a:p>
          <a:p>
            <a:r>
              <a:rPr lang="en-US" dirty="0" smtClean="0"/>
              <a:t>Expertly turn a “speech” into a “conversation”</a:t>
            </a:r>
          </a:p>
          <a:p>
            <a:r>
              <a:rPr lang="en-US" dirty="0" smtClean="0"/>
              <a:t>Use eye-contact, gestures and breath for maximum effect</a:t>
            </a:r>
          </a:p>
          <a:p>
            <a:r>
              <a:rPr lang="en-US" dirty="0" smtClean="0"/>
              <a:t>Develop, organize, and design a presentation  for any occasion</a:t>
            </a:r>
          </a:p>
          <a:p>
            <a:r>
              <a:rPr lang="en-US" dirty="0" smtClean="0"/>
              <a:t>Effectively deliver information from the screen to your audience</a:t>
            </a:r>
          </a:p>
          <a:p>
            <a:r>
              <a:rPr lang="en-US" dirty="0" smtClean="0"/>
              <a:t>Save endless hours of preparation before your next presentation</a:t>
            </a:r>
          </a:p>
          <a:p>
            <a:r>
              <a:rPr lang="en-US" dirty="0" smtClean="0"/>
              <a:t>Handle and profit from tough questions</a:t>
            </a:r>
          </a:p>
          <a:p>
            <a:r>
              <a:rPr lang="en-US" dirty="0" smtClean="0"/>
              <a:t>Use humor safely and effectively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Improving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 the message purpose</a:t>
            </a:r>
          </a:p>
          <a:p>
            <a:r>
              <a:rPr lang="en-US" dirty="0" smtClean="0"/>
              <a:t>Select the most appropriate form</a:t>
            </a:r>
          </a:p>
          <a:p>
            <a:r>
              <a:rPr lang="en-US" dirty="0" smtClean="0"/>
              <a:t>Profile the audience</a:t>
            </a:r>
          </a:p>
          <a:p>
            <a:r>
              <a:rPr lang="en-US" dirty="0" smtClean="0"/>
              <a:t>Focus on reader benefits</a:t>
            </a:r>
          </a:p>
          <a:p>
            <a:r>
              <a:rPr lang="en-US" dirty="0" smtClean="0"/>
              <a:t>Avoid gender &amp; racial bias</a:t>
            </a:r>
          </a:p>
          <a:p>
            <a:r>
              <a:rPr lang="en-US" dirty="0" smtClean="0"/>
              <a:t>Avoid age &amp; disability bias</a:t>
            </a:r>
          </a:p>
          <a:p>
            <a:r>
              <a:rPr lang="en-US" dirty="0" smtClean="0"/>
              <a:t>Express ideas positively rather negatively</a:t>
            </a:r>
          </a:p>
          <a:p>
            <a:r>
              <a:rPr lang="en-US" dirty="0" smtClean="0"/>
              <a:t>Use short, familiar words</a:t>
            </a:r>
          </a:p>
          <a:p>
            <a:r>
              <a:rPr lang="en-US" dirty="0" smtClean="0"/>
              <a:t>Search for precise vigorous words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3">
      <a:dk1>
        <a:srgbClr val="424456"/>
      </a:dk1>
      <a:lt1>
        <a:srgbClr val="FFFFFF"/>
      </a:lt1>
      <a:dk2>
        <a:srgbClr val="424456"/>
      </a:dk2>
      <a:lt2>
        <a:srgbClr val="DEDEDE"/>
      </a:lt2>
      <a:accent1>
        <a:srgbClr val="FFFF00"/>
      </a:accent1>
      <a:accent2>
        <a:srgbClr val="FFC000"/>
      </a:accent2>
      <a:accent3>
        <a:srgbClr val="DCDE78"/>
      </a:accent3>
      <a:accent4>
        <a:srgbClr val="8066C8"/>
      </a:accent4>
      <a:accent5>
        <a:srgbClr val="1E1E33"/>
      </a:accent5>
      <a:accent6>
        <a:srgbClr val="8066C8"/>
      </a:accent6>
      <a:hlink>
        <a:srgbClr val="8066C8"/>
      </a:hlink>
      <a:folHlink>
        <a:srgbClr val="5E609C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170</TotalTime>
  <Words>310</Words>
  <Application>Microsoft Office PowerPoint</Application>
  <PresentationFormat>On-screen Show (4:3)</PresentationFormat>
  <Paragraphs>95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Improving Managerial Efficacy</vt:lpstr>
      <vt:lpstr>Road Map</vt:lpstr>
      <vt:lpstr>Developing team-effectiveness </vt:lpstr>
      <vt:lpstr>Developing team-effectiveness </vt:lpstr>
      <vt:lpstr>Improving nonverbal communication </vt:lpstr>
      <vt:lpstr>Improving nonverbal communication </vt:lpstr>
      <vt:lpstr>Improving listening </vt:lpstr>
      <vt:lpstr>Improving speaking </vt:lpstr>
      <vt:lpstr>Improving writing</vt:lpstr>
      <vt:lpstr>Improving writing</vt:lpstr>
      <vt:lpstr>Improving reading 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Managerial Efficacy</dc:title>
  <dc:creator>user</dc:creator>
  <cp:lastModifiedBy>user</cp:lastModifiedBy>
  <cp:revision>26</cp:revision>
  <dcterms:created xsi:type="dcterms:W3CDTF">2010-10-26T07:47:56Z</dcterms:created>
  <dcterms:modified xsi:type="dcterms:W3CDTF">2010-11-19T21:42:28Z</dcterms:modified>
</cp:coreProperties>
</file>