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1" autoAdjust="0"/>
  </p:normalViewPr>
  <p:slideViewPr>
    <p:cSldViewPr>
      <p:cViewPr>
        <p:scale>
          <a:sx n="100" d="100"/>
          <a:sy n="100" d="100"/>
        </p:scale>
        <p:origin x="3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F5E70-EA0C-4BE9-BA0C-AE2C8A37C776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4C0E4-0773-435B-9A80-2319C633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867-5F1C-45DD-9648-9976A9CE449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867-5F1C-45DD-9648-9976A9CE449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867-5F1C-45DD-9648-9976A9CE449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867-5F1C-45DD-9648-9976A9CE449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C0E4-0773-435B-9A80-2319C63311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FD43BC-BFE7-4512-850E-54B005F4D47F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DCE81D3-F02C-497C-AFB0-EE2700136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Business Correspondence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your organisation’s email policy</a:t>
            </a:r>
          </a:p>
          <a:p>
            <a:r>
              <a:rPr lang="en-US" dirty="0" smtClean="0"/>
              <a:t>Pay heed to content</a:t>
            </a:r>
          </a:p>
          <a:p>
            <a:r>
              <a:rPr lang="en-US" dirty="0" smtClean="0"/>
              <a:t>Be relevant</a:t>
            </a:r>
          </a:p>
          <a:p>
            <a:r>
              <a:rPr lang="en-US" dirty="0" smtClean="0"/>
              <a:t>Be polite</a:t>
            </a:r>
          </a:p>
          <a:p>
            <a:r>
              <a:rPr lang="en-US" dirty="0" smtClean="0"/>
              <a:t>Trim quoted messages</a:t>
            </a:r>
          </a:p>
          <a:p>
            <a:r>
              <a:rPr lang="en-US" dirty="0" smtClean="0"/>
              <a:t>Use humour and sarcasm sparingly</a:t>
            </a:r>
          </a:p>
          <a:p>
            <a:r>
              <a:rPr lang="en-US" dirty="0" smtClean="0"/>
              <a:t>Include a subject line</a:t>
            </a:r>
          </a:p>
          <a:p>
            <a:r>
              <a:rPr lang="en-US" dirty="0" smtClean="0"/>
              <a:t>Quote from original message where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 patient with new email users</a:t>
            </a:r>
          </a:p>
          <a:p>
            <a:r>
              <a:rPr lang="en-US" dirty="0" smtClean="0"/>
              <a:t>Use a brief signature</a:t>
            </a:r>
          </a:p>
          <a:p>
            <a:r>
              <a:rPr lang="en-US" dirty="0" smtClean="0"/>
              <a:t>Be careful while replying to mailing list messages</a:t>
            </a:r>
          </a:p>
          <a:p>
            <a:r>
              <a:rPr lang="en-US" dirty="0" smtClean="0"/>
              <a:t>Delete what’s trivial</a:t>
            </a:r>
          </a:p>
          <a:p>
            <a:r>
              <a:rPr lang="en-US" dirty="0" smtClean="0"/>
              <a:t> Make a note of format of attachment in the body</a:t>
            </a:r>
          </a:p>
          <a:p>
            <a:r>
              <a:rPr lang="en-US" dirty="0" smtClean="0"/>
              <a:t>Use emphasis where necessary</a:t>
            </a:r>
          </a:p>
          <a:p>
            <a:r>
              <a:rPr lang="en-US" dirty="0" smtClean="0"/>
              <a:t>Pay attention to spellings and style</a:t>
            </a:r>
          </a:p>
          <a:p>
            <a:r>
              <a:rPr lang="en-US" dirty="0" smtClean="0"/>
              <a:t>Fill the “To” section in the end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Don’t reply to a mail when angry</a:t>
            </a:r>
          </a:p>
          <a:p>
            <a:r>
              <a:rPr lang="en-US" dirty="0" smtClean="0"/>
              <a:t>Don’t retain the original in a reply unless necessary</a:t>
            </a:r>
          </a:p>
          <a:p>
            <a:r>
              <a:rPr lang="en-US" dirty="0" smtClean="0"/>
              <a:t>Don’t use CAPITALS</a:t>
            </a:r>
          </a:p>
          <a:p>
            <a:r>
              <a:rPr lang="en-US" dirty="0" smtClean="0"/>
              <a:t>Don’t over-use punctuation……!!!</a:t>
            </a:r>
          </a:p>
          <a:p>
            <a:r>
              <a:rPr lang="en-US" dirty="0" smtClean="0"/>
              <a:t>Don’t send large attachments without checking with the receiver</a:t>
            </a:r>
          </a:p>
          <a:p>
            <a:r>
              <a:rPr lang="en-US" dirty="0" smtClean="0"/>
              <a:t>Don’t send chain letters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Don’t argue on mails</a:t>
            </a:r>
          </a:p>
          <a:p>
            <a:r>
              <a:rPr lang="en-US" dirty="0" smtClean="0"/>
              <a:t>Please avoid public ‘flames’</a:t>
            </a:r>
          </a:p>
          <a:p>
            <a:r>
              <a:rPr lang="en-US" dirty="0" smtClean="0"/>
              <a:t>Don’t mark things urgent if they aren’t</a:t>
            </a:r>
          </a:p>
          <a:p>
            <a:r>
              <a:rPr lang="en-US" dirty="0" smtClean="0"/>
              <a:t>Don’t make personal remarks</a:t>
            </a:r>
          </a:p>
          <a:p>
            <a:r>
              <a:rPr lang="en-US" dirty="0" smtClean="0"/>
              <a:t>Don’t use cute or suggestive email addresses</a:t>
            </a:r>
          </a:p>
          <a:p>
            <a:r>
              <a:rPr lang="en-US" dirty="0" smtClean="0"/>
              <a:t>Don’t criticize people’s spellings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Conversational</a:t>
            </a:r>
          </a:p>
          <a:p>
            <a:r>
              <a:rPr lang="en-US" dirty="0" smtClean="0"/>
              <a:t>Credible</a:t>
            </a:r>
          </a:p>
          <a:p>
            <a:r>
              <a:rPr lang="en-US" dirty="0" smtClean="0"/>
              <a:t>Clear</a:t>
            </a:r>
          </a:p>
          <a:p>
            <a:r>
              <a:rPr lang="en-US" dirty="0" smtClean="0"/>
              <a:t>Courteous</a:t>
            </a:r>
          </a:p>
          <a:p>
            <a:r>
              <a:rPr lang="en-US" dirty="0" smtClean="0"/>
              <a:t>Creative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177540" y="2339340"/>
            <a:ext cx="7498080" cy="1143000"/>
          </a:xfrm>
        </p:spPr>
        <p:txBody>
          <a:bodyPr/>
          <a:lstStyle/>
          <a:p>
            <a:r>
              <a:rPr lang="en-US" dirty="0" smtClean="0"/>
              <a:t>Elements of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Heading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Reference Number</a:t>
            </a:r>
          </a:p>
          <a:p>
            <a:r>
              <a:rPr lang="en-US" dirty="0" smtClean="0"/>
              <a:t>Inside address</a:t>
            </a:r>
          </a:p>
          <a:p>
            <a:r>
              <a:rPr lang="en-US" dirty="0" smtClean="0"/>
              <a:t>Attention line</a:t>
            </a:r>
          </a:p>
          <a:p>
            <a:r>
              <a:rPr lang="en-US" dirty="0" smtClean="0"/>
              <a:t>Salutation</a:t>
            </a:r>
          </a:p>
          <a:p>
            <a:r>
              <a:rPr lang="en-US" dirty="0" smtClean="0"/>
              <a:t>Subject</a:t>
            </a:r>
          </a:p>
          <a:p>
            <a:r>
              <a:rPr lang="en-US" dirty="0" smtClean="0"/>
              <a:t>Main body</a:t>
            </a:r>
          </a:p>
          <a:p>
            <a:r>
              <a:rPr lang="en-US" dirty="0" smtClean="0"/>
              <a:t>Complimentary close</a:t>
            </a:r>
          </a:p>
          <a:p>
            <a:r>
              <a:rPr lang="en-US" dirty="0" smtClean="0"/>
              <a:t>Signature block</a:t>
            </a:r>
          </a:p>
          <a:p>
            <a:r>
              <a:rPr lang="en-US" dirty="0" smtClean="0"/>
              <a:t>Enclosures </a:t>
            </a:r>
          </a:p>
          <a:p>
            <a:r>
              <a:rPr lang="en-US" dirty="0" smtClean="0"/>
              <a:t>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Block</a:t>
            </a:r>
          </a:p>
          <a:p>
            <a:r>
              <a:rPr lang="en-US" dirty="0" smtClean="0"/>
              <a:t>Modified </a:t>
            </a:r>
            <a:r>
              <a:rPr lang="en-US" dirty="0" smtClean="0"/>
              <a:t>Block/ Block</a:t>
            </a:r>
          </a:p>
          <a:p>
            <a:r>
              <a:rPr lang="en-US" dirty="0" smtClean="0"/>
              <a:t>Semi Block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994819" y="2766219"/>
            <a:ext cx="7010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Division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7200"/>
            <a:ext cx="5486399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804319" y="2956719"/>
            <a:ext cx="6629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Block Style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460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66219" y="2766219"/>
            <a:ext cx="6629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Modified Block/ Block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62200" y="-228600"/>
            <a:ext cx="5105399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667000" y="2667000"/>
            <a:ext cx="6400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Semi-Block Style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38400" y="-381000"/>
            <a:ext cx="49530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E-mail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322</TotalTime>
  <Words>229</Words>
  <Application>Microsoft Office PowerPoint</Application>
  <PresentationFormat>On-screen Show (4:3)</PresentationFormat>
  <Paragraphs>78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Business Correspondence</vt:lpstr>
      <vt:lpstr>Principles of Correspondence</vt:lpstr>
      <vt:lpstr>Elements of Format</vt:lpstr>
      <vt:lpstr>Formatting Styles</vt:lpstr>
      <vt:lpstr>Content Division</vt:lpstr>
      <vt:lpstr>Complete Block Style</vt:lpstr>
      <vt:lpstr>Modified Block/ Block</vt:lpstr>
      <vt:lpstr>Semi-Block Style</vt:lpstr>
      <vt:lpstr>E-mail Writing</vt:lpstr>
      <vt:lpstr>Dos</vt:lpstr>
      <vt:lpstr>Dos (cont…)</vt:lpstr>
      <vt:lpstr>Don’ts</vt:lpstr>
      <vt:lpstr>Don’ts (cont…)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Correspondence</dc:title>
  <dc:creator>user</dc:creator>
  <cp:lastModifiedBy>user</cp:lastModifiedBy>
  <cp:revision>35</cp:revision>
  <dcterms:created xsi:type="dcterms:W3CDTF">2010-10-15T21:58:00Z</dcterms:created>
  <dcterms:modified xsi:type="dcterms:W3CDTF">2010-10-16T22:22:14Z</dcterms:modified>
</cp:coreProperties>
</file>