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2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plotArea>
      <c:layout/>
      <c:pieChart>
        <c:varyColors val="1"/>
        <c:ser>
          <c:idx val="0"/>
          <c:order val="0"/>
          <c:dLbls>
            <c:showVal val="1"/>
            <c:showLeaderLines val="1"/>
          </c:dLbls>
          <c:cat>
            <c:strRef>
              <c:f>Sheet1!$B$1:$B$4</c:f>
              <c:strCache>
                <c:ptCount val="4"/>
                <c:pt idx="0">
                  <c:v>Haldiram</c:v>
                </c:pt>
                <c:pt idx="1">
                  <c:v>Bingo</c:v>
                </c:pt>
                <c:pt idx="2">
                  <c:v>Lays</c:v>
                </c:pt>
                <c:pt idx="3">
                  <c:v>Others</c:v>
                </c:pt>
              </c:strCache>
            </c:strRef>
          </c:cat>
          <c:val>
            <c:numRef>
              <c:f>Sheet1!$C$1:$C$4</c:f>
              <c:numCache>
                <c:formatCode>0%</c:formatCode>
                <c:ptCount val="4"/>
                <c:pt idx="0">
                  <c:v>0.27</c:v>
                </c:pt>
                <c:pt idx="1">
                  <c:v>0.16000000000000081</c:v>
                </c:pt>
                <c:pt idx="2">
                  <c:v>0.45</c:v>
                </c:pt>
                <c:pt idx="3">
                  <c:v>0.12000000000000002</c:v>
                </c:pt>
              </c:numCache>
            </c:numRef>
          </c:val>
        </c:ser>
        <c:firstSliceAng val="0"/>
      </c:pieChart>
    </c:plotArea>
    <c:legend>
      <c:legendPos val="r"/>
      <c:legendEntry>
        <c:idx val="1"/>
        <c:txPr>
          <a:bodyPr/>
          <a:lstStyle/>
          <a:p>
            <a:pPr>
              <a:defRPr sz="2000" b="1" i="1" u="sng" baseline="0"/>
            </a:pPr>
            <a:endParaRPr lang="en-US"/>
          </a:p>
        </c:txPr>
      </c:legendEntry>
      <c:layout>
        <c:manualLayout>
          <c:xMode val="edge"/>
          <c:yMode val="edge"/>
          <c:x val="0.59261543572008391"/>
          <c:y val="0.17201428704043703"/>
          <c:w val="0.30115848954248842"/>
          <c:h val="0.48755055941366582"/>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pieChart>
        <c:varyColors val="1"/>
        <c:ser>
          <c:idx val="0"/>
          <c:order val="0"/>
          <c:dLbls>
            <c:showPercent val="1"/>
          </c:dLbls>
          <c:cat>
            <c:strRef>
              <c:f>Sheet1!$B$25:$B$27</c:f>
              <c:strCache>
                <c:ptCount val="3"/>
                <c:pt idx="0">
                  <c:v>Haldiram</c:v>
                </c:pt>
                <c:pt idx="1">
                  <c:v>Lays</c:v>
                </c:pt>
                <c:pt idx="2">
                  <c:v>Others</c:v>
                </c:pt>
              </c:strCache>
            </c:strRef>
          </c:cat>
          <c:val>
            <c:numRef>
              <c:f>Sheet1!$C$25:$C$27</c:f>
              <c:numCache>
                <c:formatCode>0%</c:formatCode>
                <c:ptCount val="3"/>
                <c:pt idx="0">
                  <c:v>0.25</c:v>
                </c:pt>
                <c:pt idx="1">
                  <c:v>0.65000000000000691</c:v>
                </c:pt>
                <c:pt idx="2">
                  <c:v>0.1</c:v>
                </c:pt>
              </c:numCache>
            </c:numRef>
          </c:val>
        </c:ser>
        <c:dLbls>
          <c:showPercent val="1"/>
        </c:dLbls>
        <c:firstSliceAng val="0"/>
      </c:pieChart>
    </c:plotArea>
    <c:legend>
      <c:legendPos val="r"/>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A6172-9B29-4CA0-93E8-2DB59C58DB56}" type="doc">
      <dgm:prSet loTypeId="urn:microsoft.com/office/officeart/2005/8/layout/radial3" loCatId="cycle" qsTypeId="urn:microsoft.com/office/officeart/2005/8/quickstyle/simple1" qsCatId="simple" csTypeId="urn:microsoft.com/office/officeart/2005/8/colors/accent6_2" csCatId="accent6" phldr="1"/>
      <dgm:spPr/>
      <dgm:t>
        <a:bodyPr/>
        <a:lstStyle/>
        <a:p>
          <a:endParaRPr lang="en-US"/>
        </a:p>
      </dgm:t>
    </dgm:pt>
    <dgm:pt modelId="{80D530EB-C34D-4283-906A-8597ABBDFB1C}">
      <dgm:prSet phldrT="[Text]"/>
      <dgm:spPr/>
      <dgm:t>
        <a:bodyPr/>
        <a:lstStyle/>
        <a:p>
          <a:r>
            <a:rPr lang="en-US" dirty="0" smtClean="0"/>
            <a:t>Age class</a:t>
          </a:r>
          <a:endParaRPr lang="en-US" dirty="0"/>
        </a:p>
      </dgm:t>
    </dgm:pt>
    <dgm:pt modelId="{8840E3C3-0789-43F1-A673-A1D5143F7778}" type="parTrans" cxnId="{48D7A1A6-B380-4215-A29C-90BEB8C67020}">
      <dgm:prSet/>
      <dgm:spPr/>
      <dgm:t>
        <a:bodyPr/>
        <a:lstStyle/>
        <a:p>
          <a:endParaRPr lang="en-US"/>
        </a:p>
      </dgm:t>
    </dgm:pt>
    <dgm:pt modelId="{0F8DFDD7-D5A7-43D7-8E00-D8121DE4FE8E}" type="sibTrans" cxnId="{48D7A1A6-B380-4215-A29C-90BEB8C67020}">
      <dgm:prSet/>
      <dgm:spPr/>
      <dgm:t>
        <a:bodyPr/>
        <a:lstStyle/>
        <a:p>
          <a:endParaRPr lang="en-US"/>
        </a:p>
      </dgm:t>
    </dgm:pt>
    <dgm:pt modelId="{4E3030D0-2069-418F-A1AD-1A3336583DD4}">
      <dgm:prSet phldrT="[Text]" custT="1"/>
      <dgm:spPr/>
      <dgm:t>
        <a:bodyPr/>
        <a:lstStyle/>
        <a:p>
          <a:r>
            <a:rPr lang="en-US" sz="2400" baseline="0" dirty="0" smtClean="0"/>
            <a:t>12-20</a:t>
          </a:r>
          <a:endParaRPr lang="en-US" sz="2400" baseline="0" dirty="0"/>
        </a:p>
      </dgm:t>
    </dgm:pt>
    <dgm:pt modelId="{A52E4BBC-369D-4825-B3EE-2F8FF07619B0}" type="parTrans" cxnId="{E5DA9F5B-2E48-43D7-B826-8194187CDE30}">
      <dgm:prSet/>
      <dgm:spPr/>
      <dgm:t>
        <a:bodyPr/>
        <a:lstStyle/>
        <a:p>
          <a:endParaRPr lang="en-US"/>
        </a:p>
      </dgm:t>
    </dgm:pt>
    <dgm:pt modelId="{CCBA822D-2C50-4B7B-9060-4240F0D4ED11}" type="sibTrans" cxnId="{E5DA9F5B-2E48-43D7-B826-8194187CDE30}">
      <dgm:prSet/>
      <dgm:spPr/>
      <dgm:t>
        <a:bodyPr/>
        <a:lstStyle/>
        <a:p>
          <a:endParaRPr lang="en-US"/>
        </a:p>
      </dgm:t>
    </dgm:pt>
    <dgm:pt modelId="{8D8C63B4-AB36-42B4-BF55-28ED782229C7}">
      <dgm:prSet phldrT="[Text]" custT="1"/>
      <dgm:spPr/>
      <dgm:t>
        <a:bodyPr/>
        <a:lstStyle/>
        <a:p>
          <a:r>
            <a:rPr lang="en-US" sz="2400" baseline="0" dirty="0" smtClean="0"/>
            <a:t>20-35</a:t>
          </a:r>
          <a:endParaRPr lang="en-US" sz="2400" baseline="0" dirty="0"/>
        </a:p>
      </dgm:t>
    </dgm:pt>
    <dgm:pt modelId="{A6EF745F-BFFB-4D6F-A814-EC9A6ACC815E}" type="parTrans" cxnId="{A521AADA-5453-48F0-8FDB-E85F8006A8BC}">
      <dgm:prSet/>
      <dgm:spPr/>
      <dgm:t>
        <a:bodyPr/>
        <a:lstStyle/>
        <a:p>
          <a:endParaRPr lang="en-US"/>
        </a:p>
      </dgm:t>
    </dgm:pt>
    <dgm:pt modelId="{403EAB55-E81C-4082-B989-64F1DE850216}" type="sibTrans" cxnId="{A521AADA-5453-48F0-8FDB-E85F8006A8BC}">
      <dgm:prSet/>
      <dgm:spPr/>
      <dgm:t>
        <a:bodyPr/>
        <a:lstStyle/>
        <a:p>
          <a:endParaRPr lang="en-US"/>
        </a:p>
      </dgm:t>
    </dgm:pt>
    <dgm:pt modelId="{02ABB0FF-0B86-42B0-9F9F-F0C7A3F39DD0}">
      <dgm:prSet phldrT="[Text]" custT="1"/>
      <dgm:spPr/>
      <dgm:t>
        <a:bodyPr/>
        <a:lstStyle/>
        <a:p>
          <a:r>
            <a:rPr lang="en-US" sz="2400" baseline="0" dirty="0" smtClean="0"/>
            <a:t>35-50</a:t>
          </a:r>
          <a:endParaRPr lang="en-US" sz="2400" baseline="0" dirty="0"/>
        </a:p>
      </dgm:t>
    </dgm:pt>
    <dgm:pt modelId="{DBC5809E-3E0A-4615-82CD-D181CFEA5D39}" type="parTrans" cxnId="{37C0EEA0-624A-44CD-94A5-DC40260FAA80}">
      <dgm:prSet/>
      <dgm:spPr/>
      <dgm:t>
        <a:bodyPr/>
        <a:lstStyle/>
        <a:p>
          <a:endParaRPr lang="en-US"/>
        </a:p>
      </dgm:t>
    </dgm:pt>
    <dgm:pt modelId="{2D5B1F19-DF6F-4AF4-854E-2C43716AAC5B}" type="sibTrans" cxnId="{37C0EEA0-624A-44CD-94A5-DC40260FAA80}">
      <dgm:prSet/>
      <dgm:spPr/>
      <dgm:t>
        <a:bodyPr/>
        <a:lstStyle/>
        <a:p>
          <a:endParaRPr lang="en-US"/>
        </a:p>
      </dgm:t>
    </dgm:pt>
    <dgm:pt modelId="{74822647-1F4B-4BD3-B0FD-D2FA8E95CCD8}">
      <dgm:prSet phldrT="[Text]" custT="1"/>
      <dgm:spPr/>
      <dgm:t>
        <a:bodyPr/>
        <a:lstStyle/>
        <a:p>
          <a:r>
            <a:rPr lang="en-US" sz="2400" baseline="0" dirty="0" smtClean="0"/>
            <a:t>&gt;50</a:t>
          </a:r>
          <a:endParaRPr lang="en-US" sz="2400" baseline="0" dirty="0"/>
        </a:p>
      </dgm:t>
    </dgm:pt>
    <dgm:pt modelId="{22E6D0DF-84FA-4B89-B066-0D0DC5111041}" type="parTrans" cxnId="{9879D6C5-3B11-4FE4-89C3-7C00A2F66260}">
      <dgm:prSet/>
      <dgm:spPr/>
      <dgm:t>
        <a:bodyPr/>
        <a:lstStyle/>
        <a:p>
          <a:endParaRPr lang="en-US"/>
        </a:p>
      </dgm:t>
    </dgm:pt>
    <dgm:pt modelId="{ECCE7C88-7B74-4062-A0E1-2935904DBC41}" type="sibTrans" cxnId="{9879D6C5-3B11-4FE4-89C3-7C00A2F66260}">
      <dgm:prSet/>
      <dgm:spPr/>
      <dgm:t>
        <a:bodyPr/>
        <a:lstStyle/>
        <a:p>
          <a:endParaRPr lang="en-US"/>
        </a:p>
      </dgm:t>
    </dgm:pt>
    <dgm:pt modelId="{160EFD97-53E0-4DB9-BB33-27A4E7DD5856}" type="pres">
      <dgm:prSet presAssocID="{8AEA6172-9B29-4CA0-93E8-2DB59C58DB56}" presName="composite" presStyleCnt="0">
        <dgm:presLayoutVars>
          <dgm:chMax val="1"/>
          <dgm:dir/>
          <dgm:resizeHandles val="exact"/>
        </dgm:presLayoutVars>
      </dgm:prSet>
      <dgm:spPr/>
      <dgm:t>
        <a:bodyPr/>
        <a:lstStyle/>
        <a:p>
          <a:endParaRPr lang="en-US"/>
        </a:p>
      </dgm:t>
    </dgm:pt>
    <dgm:pt modelId="{6386333A-3DB7-4F53-9227-3A831C24FE24}" type="pres">
      <dgm:prSet presAssocID="{8AEA6172-9B29-4CA0-93E8-2DB59C58DB56}" presName="radial" presStyleCnt="0">
        <dgm:presLayoutVars>
          <dgm:animLvl val="ctr"/>
        </dgm:presLayoutVars>
      </dgm:prSet>
      <dgm:spPr/>
    </dgm:pt>
    <dgm:pt modelId="{A31BBFB0-8E77-4BEA-BE59-6E7CFC36B701}" type="pres">
      <dgm:prSet presAssocID="{80D530EB-C34D-4283-906A-8597ABBDFB1C}" presName="centerShape" presStyleLbl="vennNode1" presStyleIdx="0" presStyleCnt="5" custScaleX="74366" custScaleY="63099"/>
      <dgm:spPr/>
      <dgm:t>
        <a:bodyPr/>
        <a:lstStyle/>
        <a:p>
          <a:endParaRPr lang="en-US"/>
        </a:p>
      </dgm:t>
    </dgm:pt>
    <dgm:pt modelId="{9F5C5ABA-7397-47AE-BFEC-5280160DCA28}" type="pres">
      <dgm:prSet presAssocID="{4E3030D0-2069-418F-A1AD-1A3336583DD4}" presName="node" presStyleLbl="vennNode1" presStyleIdx="1" presStyleCnt="5" custScaleX="131621" custScaleY="139719">
        <dgm:presLayoutVars>
          <dgm:bulletEnabled val="1"/>
        </dgm:presLayoutVars>
      </dgm:prSet>
      <dgm:spPr/>
      <dgm:t>
        <a:bodyPr/>
        <a:lstStyle/>
        <a:p>
          <a:endParaRPr lang="en-US"/>
        </a:p>
      </dgm:t>
    </dgm:pt>
    <dgm:pt modelId="{BAB2B4C8-A770-47ED-B942-5F12C96413B4}" type="pres">
      <dgm:prSet presAssocID="{8D8C63B4-AB36-42B4-BF55-28ED782229C7}" presName="node" presStyleLbl="vennNode1" presStyleIdx="2" presStyleCnt="5" custScaleX="131621" custScaleY="139719">
        <dgm:presLayoutVars>
          <dgm:bulletEnabled val="1"/>
        </dgm:presLayoutVars>
      </dgm:prSet>
      <dgm:spPr/>
      <dgm:t>
        <a:bodyPr/>
        <a:lstStyle/>
        <a:p>
          <a:endParaRPr lang="en-US"/>
        </a:p>
      </dgm:t>
    </dgm:pt>
    <dgm:pt modelId="{3FE4A9B8-2727-489D-8EE6-965D10EDBEC4}" type="pres">
      <dgm:prSet presAssocID="{02ABB0FF-0B86-42B0-9F9F-F0C7A3F39DD0}" presName="node" presStyleLbl="vennNode1" presStyleIdx="3" presStyleCnt="5" custScaleX="131621" custScaleY="139719">
        <dgm:presLayoutVars>
          <dgm:bulletEnabled val="1"/>
        </dgm:presLayoutVars>
      </dgm:prSet>
      <dgm:spPr/>
      <dgm:t>
        <a:bodyPr/>
        <a:lstStyle/>
        <a:p>
          <a:endParaRPr lang="en-US"/>
        </a:p>
      </dgm:t>
    </dgm:pt>
    <dgm:pt modelId="{F9D03785-69A8-43C4-9CF5-41299F028F06}" type="pres">
      <dgm:prSet presAssocID="{74822647-1F4B-4BD3-B0FD-D2FA8E95CCD8}" presName="node" presStyleLbl="vennNode1" presStyleIdx="4" presStyleCnt="5" custScaleX="131621" custScaleY="139719">
        <dgm:presLayoutVars>
          <dgm:bulletEnabled val="1"/>
        </dgm:presLayoutVars>
      </dgm:prSet>
      <dgm:spPr/>
      <dgm:t>
        <a:bodyPr/>
        <a:lstStyle/>
        <a:p>
          <a:endParaRPr lang="en-US"/>
        </a:p>
      </dgm:t>
    </dgm:pt>
  </dgm:ptLst>
  <dgm:cxnLst>
    <dgm:cxn modelId="{C7567D99-5ED6-48E1-B1F2-99CB9ABFC61C}" type="presOf" srcId="{4E3030D0-2069-418F-A1AD-1A3336583DD4}" destId="{9F5C5ABA-7397-47AE-BFEC-5280160DCA28}" srcOrd="0" destOrd="0" presId="urn:microsoft.com/office/officeart/2005/8/layout/radial3"/>
    <dgm:cxn modelId="{A521AADA-5453-48F0-8FDB-E85F8006A8BC}" srcId="{80D530EB-C34D-4283-906A-8597ABBDFB1C}" destId="{8D8C63B4-AB36-42B4-BF55-28ED782229C7}" srcOrd="1" destOrd="0" parTransId="{A6EF745F-BFFB-4D6F-A814-EC9A6ACC815E}" sibTransId="{403EAB55-E81C-4082-B989-64F1DE850216}"/>
    <dgm:cxn modelId="{9879D6C5-3B11-4FE4-89C3-7C00A2F66260}" srcId="{80D530EB-C34D-4283-906A-8597ABBDFB1C}" destId="{74822647-1F4B-4BD3-B0FD-D2FA8E95CCD8}" srcOrd="3" destOrd="0" parTransId="{22E6D0DF-84FA-4B89-B066-0D0DC5111041}" sibTransId="{ECCE7C88-7B74-4062-A0E1-2935904DBC41}"/>
    <dgm:cxn modelId="{F50B2A43-31CA-4AA1-BB03-0901A710B56C}" type="presOf" srcId="{8AEA6172-9B29-4CA0-93E8-2DB59C58DB56}" destId="{160EFD97-53E0-4DB9-BB33-27A4E7DD5856}" srcOrd="0" destOrd="0" presId="urn:microsoft.com/office/officeart/2005/8/layout/radial3"/>
    <dgm:cxn modelId="{1421AC81-5B26-43CE-904C-D22907A47BBF}" type="presOf" srcId="{74822647-1F4B-4BD3-B0FD-D2FA8E95CCD8}" destId="{F9D03785-69A8-43C4-9CF5-41299F028F06}" srcOrd="0" destOrd="0" presId="urn:microsoft.com/office/officeart/2005/8/layout/radial3"/>
    <dgm:cxn modelId="{02530C1D-BD67-48BF-B62E-3D53BF62482A}" type="presOf" srcId="{80D530EB-C34D-4283-906A-8597ABBDFB1C}" destId="{A31BBFB0-8E77-4BEA-BE59-6E7CFC36B701}" srcOrd="0" destOrd="0" presId="urn:microsoft.com/office/officeart/2005/8/layout/radial3"/>
    <dgm:cxn modelId="{520480D2-EE6B-4BC5-8247-056EE10A2D43}" type="presOf" srcId="{02ABB0FF-0B86-42B0-9F9F-F0C7A3F39DD0}" destId="{3FE4A9B8-2727-489D-8EE6-965D10EDBEC4}" srcOrd="0" destOrd="0" presId="urn:microsoft.com/office/officeart/2005/8/layout/radial3"/>
    <dgm:cxn modelId="{37C0EEA0-624A-44CD-94A5-DC40260FAA80}" srcId="{80D530EB-C34D-4283-906A-8597ABBDFB1C}" destId="{02ABB0FF-0B86-42B0-9F9F-F0C7A3F39DD0}" srcOrd="2" destOrd="0" parTransId="{DBC5809E-3E0A-4615-82CD-D181CFEA5D39}" sibTransId="{2D5B1F19-DF6F-4AF4-854E-2C43716AAC5B}"/>
    <dgm:cxn modelId="{353D456C-03AA-444A-AEDD-6FBF0F0AEDA6}" type="presOf" srcId="{8D8C63B4-AB36-42B4-BF55-28ED782229C7}" destId="{BAB2B4C8-A770-47ED-B942-5F12C96413B4}" srcOrd="0" destOrd="0" presId="urn:microsoft.com/office/officeart/2005/8/layout/radial3"/>
    <dgm:cxn modelId="{E5DA9F5B-2E48-43D7-B826-8194187CDE30}" srcId="{80D530EB-C34D-4283-906A-8597ABBDFB1C}" destId="{4E3030D0-2069-418F-A1AD-1A3336583DD4}" srcOrd="0" destOrd="0" parTransId="{A52E4BBC-369D-4825-B3EE-2F8FF07619B0}" sibTransId="{CCBA822D-2C50-4B7B-9060-4240F0D4ED11}"/>
    <dgm:cxn modelId="{48D7A1A6-B380-4215-A29C-90BEB8C67020}" srcId="{8AEA6172-9B29-4CA0-93E8-2DB59C58DB56}" destId="{80D530EB-C34D-4283-906A-8597ABBDFB1C}" srcOrd="0" destOrd="0" parTransId="{8840E3C3-0789-43F1-A673-A1D5143F7778}" sibTransId="{0F8DFDD7-D5A7-43D7-8E00-D8121DE4FE8E}"/>
    <dgm:cxn modelId="{8F1EDEBA-B533-4C57-A752-14E6ACD7FEA6}" type="presParOf" srcId="{160EFD97-53E0-4DB9-BB33-27A4E7DD5856}" destId="{6386333A-3DB7-4F53-9227-3A831C24FE24}" srcOrd="0" destOrd="0" presId="urn:microsoft.com/office/officeart/2005/8/layout/radial3"/>
    <dgm:cxn modelId="{C0DCBAAD-8091-486B-B57A-D529561883C4}" type="presParOf" srcId="{6386333A-3DB7-4F53-9227-3A831C24FE24}" destId="{A31BBFB0-8E77-4BEA-BE59-6E7CFC36B701}" srcOrd="0" destOrd="0" presId="urn:microsoft.com/office/officeart/2005/8/layout/radial3"/>
    <dgm:cxn modelId="{885DDC39-DC9A-4277-A154-05594383178C}" type="presParOf" srcId="{6386333A-3DB7-4F53-9227-3A831C24FE24}" destId="{9F5C5ABA-7397-47AE-BFEC-5280160DCA28}" srcOrd="1" destOrd="0" presId="urn:microsoft.com/office/officeart/2005/8/layout/radial3"/>
    <dgm:cxn modelId="{9CA0E9C0-C016-460D-9EC5-2A4DC8351A07}" type="presParOf" srcId="{6386333A-3DB7-4F53-9227-3A831C24FE24}" destId="{BAB2B4C8-A770-47ED-B942-5F12C96413B4}" srcOrd="2" destOrd="0" presId="urn:microsoft.com/office/officeart/2005/8/layout/radial3"/>
    <dgm:cxn modelId="{D1C7296A-A78D-48AC-BB9B-63776817156C}" type="presParOf" srcId="{6386333A-3DB7-4F53-9227-3A831C24FE24}" destId="{3FE4A9B8-2727-489D-8EE6-965D10EDBEC4}" srcOrd="3" destOrd="0" presId="urn:microsoft.com/office/officeart/2005/8/layout/radial3"/>
    <dgm:cxn modelId="{BAEFCF66-CF37-4F65-B08A-32E8E9345D92}" type="presParOf" srcId="{6386333A-3DB7-4F53-9227-3A831C24FE24}" destId="{F9D03785-69A8-43C4-9CF5-41299F028F06}" srcOrd="4" destOrd="0" presId="urn:microsoft.com/office/officeart/2005/8/layout/radial3"/>
  </dgm:cxnLst>
  <dgm:bg/>
  <dgm:whole/>
</dgm:dataModel>
</file>

<file path=ppt/diagrams/data2.xml><?xml version="1.0" encoding="utf-8"?>
<dgm:dataModel xmlns:dgm="http://schemas.openxmlformats.org/drawingml/2006/diagram" xmlns:a="http://schemas.openxmlformats.org/drawingml/2006/main">
  <dgm:ptLst>
    <dgm:pt modelId="{27634126-3425-432F-BC3E-534D36F74B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5811A69-C217-49D5-B32A-D34F7245EF73}">
      <dgm:prSet phldrT="[Text]"/>
      <dgm:spPr/>
      <dgm:t>
        <a:bodyPr/>
        <a:lstStyle/>
        <a:p>
          <a:r>
            <a:rPr lang="en-US" dirty="0" smtClean="0"/>
            <a:t>Conservative, reserved, shy</a:t>
          </a:r>
          <a:endParaRPr lang="en-US" dirty="0"/>
        </a:p>
      </dgm:t>
    </dgm:pt>
    <dgm:pt modelId="{06F21AEE-9598-4AAD-89BE-947F5FE70B88}" type="parTrans" cxnId="{05408D5C-B147-4B4B-B3F4-4CE3286E882A}">
      <dgm:prSet/>
      <dgm:spPr/>
      <dgm:t>
        <a:bodyPr/>
        <a:lstStyle/>
        <a:p>
          <a:endParaRPr lang="en-US"/>
        </a:p>
      </dgm:t>
    </dgm:pt>
    <dgm:pt modelId="{84400DBE-6C27-4D4A-92AA-535D90B47A6B}" type="sibTrans" cxnId="{05408D5C-B147-4B4B-B3F4-4CE3286E882A}">
      <dgm:prSet/>
      <dgm:spPr/>
      <dgm:t>
        <a:bodyPr/>
        <a:lstStyle/>
        <a:p>
          <a:endParaRPr lang="en-US"/>
        </a:p>
      </dgm:t>
    </dgm:pt>
    <dgm:pt modelId="{FF10B10C-1CD9-4DDA-B3AD-85BC4D235A30}">
      <dgm:prSet phldrT="[Text]"/>
      <dgm:spPr/>
      <dgm:t>
        <a:bodyPr/>
        <a:lstStyle/>
        <a:p>
          <a:r>
            <a:rPr lang="en-US" dirty="0" smtClean="0"/>
            <a:t>Outgoing, Fun loving, </a:t>
          </a:r>
          <a:r>
            <a:rPr lang="en-US" dirty="0" err="1" smtClean="0"/>
            <a:t>Bindass</a:t>
          </a:r>
          <a:endParaRPr lang="en-US" dirty="0"/>
        </a:p>
      </dgm:t>
    </dgm:pt>
    <dgm:pt modelId="{81331025-9E71-4C89-95C3-9D9A1AC32608}" type="parTrans" cxnId="{35B50FE6-D2F8-4001-AE89-BE5A0101A50F}">
      <dgm:prSet/>
      <dgm:spPr/>
      <dgm:t>
        <a:bodyPr/>
        <a:lstStyle/>
        <a:p>
          <a:endParaRPr lang="en-US"/>
        </a:p>
      </dgm:t>
    </dgm:pt>
    <dgm:pt modelId="{3F62872A-A629-4AEA-9F43-7218BD99EFD0}" type="sibTrans" cxnId="{35B50FE6-D2F8-4001-AE89-BE5A0101A50F}">
      <dgm:prSet/>
      <dgm:spPr/>
      <dgm:t>
        <a:bodyPr/>
        <a:lstStyle/>
        <a:p>
          <a:endParaRPr lang="en-US"/>
        </a:p>
      </dgm:t>
    </dgm:pt>
    <dgm:pt modelId="{BE6D6D78-8F28-490C-9B29-91E03626DFCA}" type="pres">
      <dgm:prSet presAssocID="{27634126-3425-432F-BC3E-534D36F74BA2}" presName="linear" presStyleCnt="0">
        <dgm:presLayoutVars>
          <dgm:animLvl val="lvl"/>
          <dgm:resizeHandles val="exact"/>
        </dgm:presLayoutVars>
      </dgm:prSet>
      <dgm:spPr/>
      <dgm:t>
        <a:bodyPr/>
        <a:lstStyle/>
        <a:p>
          <a:endParaRPr lang="en-US"/>
        </a:p>
      </dgm:t>
    </dgm:pt>
    <dgm:pt modelId="{BA8902A4-EB2D-4F24-9884-CEB1DCD6E052}" type="pres">
      <dgm:prSet presAssocID="{45811A69-C217-49D5-B32A-D34F7245EF73}" presName="parentText" presStyleLbl="node1" presStyleIdx="0" presStyleCnt="2" custScaleY="127638">
        <dgm:presLayoutVars>
          <dgm:chMax val="0"/>
          <dgm:bulletEnabled val="1"/>
        </dgm:presLayoutVars>
      </dgm:prSet>
      <dgm:spPr/>
      <dgm:t>
        <a:bodyPr/>
        <a:lstStyle/>
        <a:p>
          <a:endParaRPr lang="en-US"/>
        </a:p>
      </dgm:t>
    </dgm:pt>
    <dgm:pt modelId="{91092245-FA71-46D0-8A51-9CE86EA1E2DF}" type="pres">
      <dgm:prSet presAssocID="{84400DBE-6C27-4D4A-92AA-535D90B47A6B}" presName="spacer" presStyleCnt="0"/>
      <dgm:spPr/>
    </dgm:pt>
    <dgm:pt modelId="{72969BAC-521E-4D95-BD57-558A205BDBFE}" type="pres">
      <dgm:prSet presAssocID="{FF10B10C-1CD9-4DDA-B3AD-85BC4D235A30}" presName="parentText" presStyleLbl="node1" presStyleIdx="1" presStyleCnt="2">
        <dgm:presLayoutVars>
          <dgm:chMax val="0"/>
          <dgm:bulletEnabled val="1"/>
        </dgm:presLayoutVars>
      </dgm:prSet>
      <dgm:spPr/>
      <dgm:t>
        <a:bodyPr/>
        <a:lstStyle/>
        <a:p>
          <a:endParaRPr lang="en-US"/>
        </a:p>
      </dgm:t>
    </dgm:pt>
  </dgm:ptLst>
  <dgm:cxnLst>
    <dgm:cxn modelId="{35B50FE6-D2F8-4001-AE89-BE5A0101A50F}" srcId="{27634126-3425-432F-BC3E-534D36F74BA2}" destId="{FF10B10C-1CD9-4DDA-B3AD-85BC4D235A30}" srcOrd="1" destOrd="0" parTransId="{81331025-9E71-4C89-95C3-9D9A1AC32608}" sibTransId="{3F62872A-A629-4AEA-9F43-7218BD99EFD0}"/>
    <dgm:cxn modelId="{13710261-BB27-42CE-A440-B0C46D1AA4D9}" type="presOf" srcId="{27634126-3425-432F-BC3E-534D36F74BA2}" destId="{BE6D6D78-8F28-490C-9B29-91E03626DFCA}" srcOrd="0" destOrd="0" presId="urn:microsoft.com/office/officeart/2005/8/layout/vList2"/>
    <dgm:cxn modelId="{DCD81D95-5BD4-4E92-BECE-7A5691CA0E23}" type="presOf" srcId="{45811A69-C217-49D5-B32A-D34F7245EF73}" destId="{BA8902A4-EB2D-4F24-9884-CEB1DCD6E052}" srcOrd="0" destOrd="0" presId="urn:microsoft.com/office/officeart/2005/8/layout/vList2"/>
    <dgm:cxn modelId="{366F28FF-1DE3-42B0-A0B8-B7AE14521356}" type="presOf" srcId="{FF10B10C-1CD9-4DDA-B3AD-85BC4D235A30}" destId="{72969BAC-521E-4D95-BD57-558A205BDBFE}" srcOrd="0" destOrd="0" presId="urn:microsoft.com/office/officeart/2005/8/layout/vList2"/>
    <dgm:cxn modelId="{05408D5C-B147-4B4B-B3F4-4CE3286E882A}" srcId="{27634126-3425-432F-BC3E-534D36F74BA2}" destId="{45811A69-C217-49D5-B32A-D34F7245EF73}" srcOrd="0" destOrd="0" parTransId="{06F21AEE-9598-4AAD-89BE-947F5FE70B88}" sibTransId="{84400DBE-6C27-4D4A-92AA-535D90B47A6B}"/>
    <dgm:cxn modelId="{5EFF8A95-702E-4BA4-A7AC-602245A9D354}" type="presParOf" srcId="{BE6D6D78-8F28-490C-9B29-91E03626DFCA}" destId="{BA8902A4-EB2D-4F24-9884-CEB1DCD6E052}" srcOrd="0" destOrd="0" presId="urn:microsoft.com/office/officeart/2005/8/layout/vList2"/>
    <dgm:cxn modelId="{728E462C-4ACD-4A00-BA25-F17887BBE737}" type="presParOf" srcId="{BE6D6D78-8F28-490C-9B29-91E03626DFCA}" destId="{91092245-FA71-46D0-8A51-9CE86EA1E2DF}" srcOrd="1" destOrd="0" presId="urn:microsoft.com/office/officeart/2005/8/layout/vList2"/>
    <dgm:cxn modelId="{1B877D97-C99E-492A-976E-040907A9F172}" type="presParOf" srcId="{BE6D6D78-8F28-490C-9B29-91E03626DFCA}" destId="{72969BAC-521E-4D95-BD57-558A205BDBFE}" srcOrd="2"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DB9028BA-4793-4042-BFE2-9DEBE198362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08CE52D-9721-4FB7-B0D2-678664D48E51}">
      <dgm:prSet phldrT="[Text]"/>
      <dgm:spPr/>
      <dgm:t>
        <a:bodyPr/>
        <a:lstStyle/>
        <a:p>
          <a:endParaRPr lang="en-US" b="1" dirty="0"/>
        </a:p>
      </dgm:t>
    </dgm:pt>
    <dgm:pt modelId="{EB6A9B0C-C992-4F16-8DFE-D98CD112A15C}" type="parTrans" cxnId="{371C0BAB-03AB-4CC7-A7F6-1EB31575D708}">
      <dgm:prSet/>
      <dgm:spPr/>
      <dgm:t>
        <a:bodyPr/>
        <a:lstStyle/>
        <a:p>
          <a:endParaRPr lang="en-US"/>
        </a:p>
      </dgm:t>
    </dgm:pt>
    <dgm:pt modelId="{1B841542-BF8D-4439-BC55-BB672AE4890E}" type="sibTrans" cxnId="{371C0BAB-03AB-4CC7-A7F6-1EB31575D708}">
      <dgm:prSet/>
      <dgm:spPr/>
      <dgm:t>
        <a:bodyPr/>
        <a:lstStyle/>
        <a:p>
          <a:endParaRPr lang="en-US"/>
        </a:p>
      </dgm:t>
    </dgm:pt>
    <dgm:pt modelId="{2169D3A5-7093-4E55-B440-42417C060461}">
      <dgm:prSet phldrT="[Text]"/>
      <dgm:spPr/>
      <dgm:t>
        <a:bodyPr/>
        <a:lstStyle/>
        <a:p>
          <a:r>
            <a:rPr lang="en-US" b="1" dirty="0" smtClean="0"/>
            <a:t>Easy to pronounce</a:t>
          </a:r>
          <a:endParaRPr lang="en-US" b="1" dirty="0"/>
        </a:p>
      </dgm:t>
    </dgm:pt>
    <dgm:pt modelId="{5510949E-7E0E-4073-8FA6-8044D1EFBFCD}" type="parTrans" cxnId="{F0D30957-EDF6-4506-80F2-89FE498B221C}">
      <dgm:prSet/>
      <dgm:spPr/>
      <dgm:t>
        <a:bodyPr/>
        <a:lstStyle/>
        <a:p>
          <a:endParaRPr lang="en-US" b="1"/>
        </a:p>
      </dgm:t>
    </dgm:pt>
    <dgm:pt modelId="{52F94E9E-B69C-43AB-A415-30F6FA0E3BE2}" type="sibTrans" cxnId="{F0D30957-EDF6-4506-80F2-89FE498B221C}">
      <dgm:prSet/>
      <dgm:spPr/>
      <dgm:t>
        <a:bodyPr/>
        <a:lstStyle/>
        <a:p>
          <a:endParaRPr lang="en-US"/>
        </a:p>
      </dgm:t>
    </dgm:pt>
    <dgm:pt modelId="{58D9E1D2-024B-4EED-864A-0605D35B7CB7}">
      <dgm:prSet phldrT="[Text]"/>
      <dgm:spPr/>
      <dgm:t>
        <a:bodyPr/>
        <a:lstStyle/>
        <a:p>
          <a:r>
            <a:rPr lang="en-US" b="1" dirty="0" smtClean="0"/>
            <a:t>Recallable</a:t>
          </a:r>
          <a:endParaRPr lang="en-US" b="1" dirty="0"/>
        </a:p>
      </dgm:t>
    </dgm:pt>
    <dgm:pt modelId="{04F03C26-E3FF-4050-8B9C-2D230F97BC7E}" type="parTrans" cxnId="{F61D8ABB-74C2-4C9B-985B-8F89EC701341}">
      <dgm:prSet/>
      <dgm:spPr/>
      <dgm:t>
        <a:bodyPr/>
        <a:lstStyle/>
        <a:p>
          <a:endParaRPr lang="en-US" b="1"/>
        </a:p>
      </dgm:t>
    </dgm:pt>
    <dgm:pt modelId="{3120017F-DD1F-46A7-9386-DF73FA44752C}" type="sibTrans" cxnId="{F61D8ABB-74C2-4C9B-985B-8F89EC701341}">
      <dgm:prSet/>
      <dgm:spPr/>
      <dgm:t>
        <a:bodyPr/>
        <a:lstStyle/>
        <a:p>
          <a:endParaRPr lang="en-US"/>
        </a:p>
      </dgm:t>
    </dgm:pt>
    <dgm:pt modelId="{6FAD3616-A143-4FA8-BB36-B639E8A81104}">
      <dgm:prSet phldrT="[Text]"/>
      <dgm:spPr/>
      <dgm:t>
        <a:bodyPr/>
        <a:lstStyle/>
        <a:p>
          <a:r>
            <a:rPr lang="en-US" b="1" dirty="0" smtClean="0"/>
            <a:t>Exclamation Mark</a:t>
          </a:r>
          <a:endParaRPr lang="en-US" b="1" dirty="0"/>
        </a:p>
      </dgm:t>
    </dgm:pt>
    <dgm:pt modelId="{8387EEE5-AE93-4F8F-B7B1-9DACFE6E89B6}" type="parTrans" cxnId="{ECE89A51-D218-4842-8585-3B31E5590AA6}">
      <dgm:prSet/>
      <dgm:spPr/>
      <dgm:t>
        <a:bodyPr/>
        <a:lstStyle/>
        <a:p>
          <a:endParaRPr lang="en-US" b="1"/>
        </a:p>
      </dgm:t>
    </dgm:pt>
    <dgm:pt modelId="{9E896EB4-0C67-486D-9FC1-CC2B2D11FF2F}" type="sibTrans" cxnId="{ECE89A51-D218-4842-8585-3B31E5590AA6}">
      <dgm:prSet/>
      <dgm:spPr/>
      <dgm:t>
        <a:bodyPr/>
        <a:lstStyle/>
        <a:p>
          <a:endParaRPr lang="en-US"/>
        </a:p>
      </dgm:t>
    </dgm:pt>
    <dgm:pt modelId="{DEB4D90D-DE04-41F7-A7E5-628148DC785D}">
      <dgm:prSet phldrT="[Text]"/>
      <dgm:spPr/>
      <dgm:t>
        <a:bodyPr/>
        <a:lstStyle/>
        <a:p>
          <a:r>
            <a:rPr lang="en-US" b="1" dirty="0" smtClean="0"/>
            <a:t>Trendy and Fun</a:t>
          </a:r>
          <a:endParaRPr lang="en-US" b="1" dirty="0"/>
        </a:p>
      </dgm:t>
    </dgm:pt>
    <dgm:pt modelId="{5999479E-D193-4FA5-8167-8760E5C3E62F}" type="parTrans" cxnId="{673F88BD-BB73-409E-8034-036801D46203}">
      <dgm:prSet/>
      <dgm:spPr/>
      <dgm:t>
        <a:bodyPr/>
        <a:lstStyle/>
        <a:p>
          <a:endParaRPr lang="en-US" b="1"/>
        </a:p>
      </dgm:t>
    </dgm:pt>
    <dgm:pt modelId="{0B572FDC-9BD8-49D6-BFA4-AE33CDDEC871}" type="sibTrans" cxnId="{673F88BD-BB73-409E-8034-036801D46203}">
      <dgm:prSet/>
      <dgm:spPr/>
      <dgm:t>
        <a:bodyPr/>
        <a:lstStyle/>
        <a:p>
          <a:endParaRPr lang="en-US"/>
        </a:p>
      </dgm:t>
    </dgm:pt>
    <dgm:pt modelId="{25F13284-E265-4D04-9234-ADC7ACB16619}">
      <dgm:prSet phldrT="[Text]"/>
      <dgm:spPr/>
      <dgm:t>
        <a:bodyPr/>
        <a:lstStyle/>
        <a:p>
          <a:r>
            <a:rPr lang="en-US" b="1" dirty="0" smtClean="0"/>
            <a:t>Catchy</a:t>
          </a:r>
          <a:endParaRPr lang="en-US" b="1" dirty="0"/>
        </a:p>
      </dgm:t>
    </dgm:pt>
    <dgm:pt modelId="{81792DD7-B06C-4CDE-8A1B-F561D3AFD40E}" type="parTrans" cxnId="{7623B5FB-8C8A-4B03-9BD7-5AA007D84B77}">
      <dgm:prSet/>
      <dgm:spPr/>
      <dgm:t>
        <a:bodyPr/>
        <a:lstStyle/>
        <a:p>
          <a:endParaRPr lang="en-US" b="1"/>
        </a:p>
      </dgm:t>
    </dgm:pt>
    <dgm:pt modelId="{8BD54DDF-39B6-4A39-A8A2-E5C1E91D224D}" type="sibTrans" cxnId="{7623B5FB-8C8A-4B03-9BD7-5AA007D84B77}">
      <dgm:prSet/>
      <dgm:spPr/>
      <dgm:t>
        <a:bodyPr/>
        <a:lstStyle/>
        <a:p>
          <a:endParaRPr lang="en-US"/>
        </a:p>
      </dgm:t>
    </dgm:pt>
    <dgm:pt modelId="{3CA65FB5-F852-4682-ACBE-1D18126DE00E}" type="pres">
      <dgm:prSet presAssocID="{DB9028BA-4793-4042-BFE2-9DEBE198362C}" presName="cycle" presStyleCnt="0">
        <dgm:presLayoutVars>
          <dgm:chMax val="1"/>
          <dgm:dir/>
          <dgm:animLvl val="ctr"/>
          <dgm:resizeHandles val="exact"/>
        </dgm:presLayoutVars>
      </dgm:prSet>
      <dgm:spPr/>
      <dgm:t>
        <a:bodyPr/>
        <a:lstStyle/>
        <a:p>
          <a:endParaRPr lang="en-US"/>
        </a:p>
      </dgm:t>
    </dgm:pt>
    <dgm:pt modelId="{97E4A680-8A21-453E-BD5E-06ABAB3FDD62}" type="pres">
      <dgm:prSet presAssocID="{708CE52D-9721-4FB7-B0D2-678664D48E51}" presName="centerShape" presStyleLbl="node0" presStyleIdx="0" presStyleCnt="1"/>
      <dgm:spPr/>
      <dgm:t>
        <a:bodyPr/>
        <a:lstStyle/>
        <a:p>
          <a:endParaRPr lang="en-US"/>
        </a:p>
      </dgm:t>
    </dgm:pt>
    <dgm:pt modelId="{AFE89083-FEA1-427F-A5A6-BFFFDB4C8E78}" type="pres">
      <dgm:prSet presAssocID="{5510949E-7E0E-4073-8FA6-8044D1EFBFCD}" presName="parTrans" presStyleLbl="bgSibTrans2D1" presStyleIdx="0" presStyleCnt="5"/>
      <dgm:spPr/>
      <dgm:t>
        <a:bodyPr/>
        <a:lstStyle/>
        <a:p>
          <a:endParaRPr lang="en-US"/>
        </a:p>
      </dgm:t>
    </dgm:pt>
    <dgm:pt modelId="{0826B671-72A8-448F-B8DA-2E9343450A06}" type="pres">
      <dgm:prSet presAssocID="{2169D3A5-7093-4E55-B440-42417C060461}" presName="node" presStyleLbl="node1" presStyleIdx="0" presStyleCnt="5">
        <dgm:presLayoutVars>
          <dgm:bulletEnabled val="1"/>
        </dgm:presLayoutVars>
      </dgm:prSet>
      <dgm:spPr/>
      <dgm:t>
        <a:bodyPr/>
        <a:lstStyle/>
        <a:p>
          <a:endParaRPr lang="en-US"/>
        </a:p>
      </dgm:t>
    </dgm:pt>
    <dgm:pt modelId="{C47E0E0A-D136-46CC-B416-F6BEF86F17B9}" type="pres">
      <dgm:prSet presAssocID="{04F03C26-E3FF-4050-8B9C-2D230F97BC7E}" presName="parTrans" presStyleLbl="bgSibTrans2D1" presStyleIdx="1" presStyleCnt="5"/>
      <dgm:spPr/>
      <dgm:t>
        <a:bodyPr/>
        <a:lstStyle/>
        <a:p>
          <a:endParaRPr lang="en-US"/>
        </a:p>
      </dgm:t>
    </dgm:pt>
    <dgm:pt modelId="{D1E11406-D462-4338-B377-FF2909CFF4D1}" type="pres">
      <dgm:prSet presAssocID="{58D9E1D2-024B-4EED-864A-0605D35B7CB7}" presName="node" presStyleLbl="node1" presStyleIdx="1" presStyleCnt="5">
        <dgm:presLayoutVars>
          <dgm:bulletEnabled val="1"/>
        </dgm:presLayoutVars>
      </dgm:prSet>
      <dgm:spPr/>
      <dgm:t>
        <a:bodyPr/>
        <a:lstStyle/>
        <a:p>
          <a:endParaRPr lang="en-US"/>
        </a:p>
      </dgm:t>
    </dgm:pt>
    <dgm:pt modelId="{4FBB2668-E5CB-477C-AB00-C1A8E054BED0}" type="pres">
      <dgm:prSet presAssocID="{8387EEE5-AE93-4F8F-B7B1-9DACFE6E89B6}" presName="parTrans" presStyleLbl="bgSibTrans2D1" presStyleIdx="2" presStyleCnt="5"/>
      <dgm:spPr/>
      <dgm:t>
        <a:bodyPr/>
        <a:lstStyle/>
        <a:p>
          <a:endParaRPr lang="en-US"/>
        </a:p>
      </dgm:t>
    </dgm:pt>
    <dgm:pt modelId="{117A25AC-671A-4472-9669-A34672138C12}" type="pres">
      <dgm:prSet presAssocID="{6FAD3616-A143-4FA8-BB36-B639E8A81104}" presName="node" presStyleLbl="node1" presStyleIdx="2" presStyleCnt="5">
        <dgm:presLayoutVars>
          <dgm:bulletEnabled val="1"/>
        </dgm:presLayoutVars>
      </dgm:prSet>
      <dgm:spPr/>
      <dgm:t>
        <a:bodyPr/>
        <a:lstStyle/>
        <a:p>
          <a:endParaRPr lang="en-US"/>
        </a:p>
      </dgm:t>
    </dgm:pt>
    <dgm:pt modelId="{37E8CBAB-8EA1-49D9-8435-C300FA7ECF05}" type="pres">
      <dgm:prSet presAssocID="{5999479E-D193-4FA5-8167-8760E5C3E62F}" presName="parTrans" presStyleLbl="bgSibTrans2D1" presStyleIdx="3" presStyleCnt="5"/>
      <dgm:spPr/>
      <dgm:t>
        <a:bodyPr/>
        <a:lstStyle/>
        <a:p>
          <a:endParaRPr lang="en-US"/>
        </a:p>
      </dgm:t>
    </dgm:pt>
    <dgm:pt modelId="{32DF72C3-C86E-4549-9433-42D255B5B1A6}" type="pres">
      <dgm:prSet presAssocID="{DEB4D90D-DE04-41F7-A7E5-628148DC785D}" presName="node" presStyleLbl="node1" presStyleIdx="3" presStyleCnt="5">
        <dgm:presLayoutVars>
          <dgm:bulletEnabled val="1"/>
        </dgm:presLayoutVars>
      </dgm:prSet>
      <dgm:spPr/>
      <dgm:t>
        <a:bodyPr/>
        <a:lstStyle/>
        <a:p>
          <a:endParaRPr lang="en-US"/>
        </a:p>
      </dgm:t>
    </dgm:pt>
    <dgm:pt modelId="{5EE1BB1C-E618-484C-B703-95146488B4C0}" type="pres">
      <dgm:prSet presAssocID="{81792DD7-B06C-4CDE-8A1B-F561D3AFD40E}" presName="parTrans" presStyleLbl="bgSibTrans2D1" presStyleIdx="4" presStyleCnt="5"/>
      <dgm:spPr/>
      <dgm:t>
        <a:bodyPr/>
        <a:lstStyle/>
        <a:p>
          <a:endParaRPr lang="en-US"/>
        </a:p>
      </dgm:t>
    </dgm:pt>
    <dgm:pt modelId="{86C737AA-4A5A-4348-90E7-8A8E77882EC2}" type="pres">
      <dgm:prSet presAssocID="{25F13284-E265-4D04-9234-ADC7ACB16619}" presName="node" presStyleLbl="node1" presStyleIdx="4" presStyleCnt="5">
        <dgm:presLayoutVars>
          <dgm:bulletEnabled val="1"/>
        </dgm:presLayoutVars>
      </dgm:prSet>
      <dgm:spPr/>
      <dgm:t>
        <a:bodyPr/>
        <a:lstStyle/>
        <a:p>
          <a:endParaRPr lang="en-US"/>
        </a:p>
      </dgm:t>
    </dgm:pt>
  </dgm:ptLst>
  <dgm:cxnLst>
    <dgm:cxn modelId="{33269814-317B-402F-8BA1-BE1F5EBADCC6}" type="presOf" srcId="{DEB4D90D-DE04-41F7-A7E5-628148DC785D}" destId="{32DF72C3-C86E-4549-9433-42D255B5B1A6}" srcOrd="0" destOrd="0" presId="urn:microsoft.com/office/officeart/2005/8/layout/radial4"/>
    <dgm:cxn modelId="{5AA5FCFE-8F4C-4C68-8438-71A5619DB4C1}" type="presOf" srcId="{8387EEE5-AE93-4F8F-B7B1-9DACFE6E89B6}" destId="{4FBB2668-E5CB-477C-AB00-C1A8E054BED0}" srcOrd="0" destOrd="0" presId="urn:microsoft.com/office/officeart/2005/8/layout/radial4"/>
    <dgm:cxn modelId="{D5F74641-9785-4523-AC3A-1A3228D67624}" type="presOf" srcId="{5999479E-D193-4FA5-8167-8760E5C3E62F}" destId="{37E8CBAB-8EA1-49D9-8435-C300FA7ECF05}" srcOrd="0" destOrd="0" presId="urn:microsoft.com/office/officeart/2005/8/layout/radial4"/>
    <dgm:cxn modelId="{ACB1B134-35C8-4BB2-8971-7D3E9B77229F}" type="presOf" srcId="{DB9028BA-4793-4042-BFE2-9DEBE198362C}" destId="{3CA65FB5-F852-4682-ACBE-1D18126DE00E}" srcOrd="0" destOrd="0" presId="urn:microsoft.com/office/officeart/2005/8/layout/radial4"/>
    <dgm:cxn modelId="{ECE89A51-D218-4842-8585-3B31E5590AA6}" srcId="{708CE52D-9721-4FB7-B0D2-678664D48E51}" destId="{6FAD3616-A143-4FA8-BB36-B639E8A81104}" srcOrd="2" destOrd="0" parTransId="{8387EEE5-AE93-4F8F-B7B1-9DACFE6E89B6}" sibTransId="{9E896EB4-0C67-486D-9FC1-CC2B2D11FF2F}"/>
    <dgm:cxn modelId="{EED52A23-00A4-46C7-B231-EE1B192F1234}" type="presOf" srcId="{5510949E-7E0E-4073-8FA6-8044D1EFBFCD}" destId="{AFE89083-FEA1-427F-A5A6-BFFFDB4C8E78}" srcOrd="0" destOrd="0" presId="urn:microsoft.com/office/officeart/2005/8/layout/radial4"/>
    <dgm:cxn modelId="{972F674B-9964-4528-B5E6-AD734CF1AF56}" type="presOf" srcId="{6FAD3616-A143-4FA8-BB36-B639E8A81104}" destId="{117A25AC-671A-4472-9669-A34672138C12}" srcOrd="0" destOrd="0" presId="urn:microsoft.com/office/officeart/2005/8/layout/radial4"/>
    <dgm:cxn modelId="{F0D30957-EDF6-4506-80F2-89FE498B221C}" srcId="{708CE52D-9721-4FB7-B0D2-678664D48E51}" destId="{2169D3A5-7093-4E55-B440-42417C060461}" srcOrd="0" destOrd="0" parTransId="{5510949E-7E0E-4073-8FA6-8044D1EFBFCD}" sibTransId="{52F94E9E-B69C-43AB-A415-30F6FA0E3BE2}"/>
    <dgm:cxn modelId="{371C0BAB-03AB-4CC7-A7F6-1EB31575D708}" srcId="{DB9028BA-4793-4042-BFE2-9DEBE198362C}" destId="{708CE52D-9721-4FB7-B0D2-678664D48E51}" srcOrd="0" destOrd="0" parTransId="{EB6A9B0C-C992-4F16-8DFE-D98CD112A15C}" sibTransId="{1B841542-BF8D-4439-BC55-BB672AE4890E}"/>
    <dgm:cxn modelId="{673F88BD-BB73-409E-8034-036801D46203}" srcId="{708CE52D-9721-4FB7-B0D2-678664D48E51}" destId="{DEB4D90D-DE04-41F7-A7E5-628148DC785D}" srcOrd="3" destOrd="0" parTransId="{5999479E-D193-4FA5-8167-8760E5C3E62F}" sibTransId="{0B572FDC-9BD8-49D6-BFA4-AE33CDDEC871}"/>
    <dgm:cxn modelId="{112929A6-DC9C-46FF-BC46-60460E03B7C7}" type="presOf" srcId="{81792DD7-B06C-4CDE-8A1B-F561D3AFD40E}" destId="{5EE1BB1C-E618-484C-B703-95146488B4C0}" srcOrd="0" destOrd="0" presId="urn:microsoft.com/office/officeart/2005/8/layout/radial4"/>
    <dgm:cxn modelId="{7623B5FB-8C8A-4B03-9BD7-5AA007D84B77}" srcId="{708CE52D-9721-4FB7-B0D2-678664D48E51}" destId="{25F13284-E265-4D04-9234-ADC7ACB16619}" srcOrd="4" destOrd="0" parTransId="{81792DD7-B06C-4CDE-8A1B-F561D3AFD40E}" sibTransId="{8BD54DDF-39B6-4A39-A8A2-E5C1E91D224D}"/>
    <dgm:cxn modelId="{B961FA52-ECAD-45C7-847A-1DB9CC92E289}" type="presOf" srcId="{25F13284-E265-4D04-9234-ADC7ACB16619}" destId="{86C737AA-4A5A-4348-90E7-8A8E77882EC2}" srcOrd="0" destOrd="0" presId="urn:microsoft.com/office/officeart/2005/8/layout/radial4"/>
    <dgm:cxn modelId="{C23024D7-C870-457C-8705-F51BE5C15891}" type="presOf" srcId="{04F03C26-E3FF-4050-8B9C-2D230F97BC7E}" destId="{C47E0E0A-D136-46CC-B416-F6BEF86F17B9}" srcOrd="0" destOrd="0" presId="urn:microsoft.com/office/officeart/2005/8/layout/radial4"/>
    <dgm:cxn modelId="{0C3330F8-62B6-4B92-9BA3-8D055E6E1186}" type="presOf" srcId="{708CE52D-9721-4FB7-B0D2-678664D48E51}" destId="{97E4A680-8A21-453E-BD5E-06ABAB3FDD62}" srcOrd="0" destOrd="0" presId="urn:microsoft.com/office/officeart/2005/8/layout/radial4"/>
    <dgm:cxn modelId="{D179112A-88E2-4767-8787-EB87BDC7F95D}" type="presOf" srcId="{58D9E1D2-024B-4EED-864A-0605D35B7CB7}" destId="{D1E11406-D462-4338-B377-FF2909CFF4D1}" srcOrd="0" destOrd="0" presId="urn:microsoft.com/office/officeart/2005/8/layout/radial4"/>
    <dgm:cxn modelId="{752B89F3-F1E5-4C63-8A51-BD472238CAD7}" type="presOf" srcId="{2169D3A5-7093-4E55-B440-42417C060461}" destId="{0826B671-72A8-448F-B8DA-2E9343450A06}" srcOrd="0" destOrd="0" presId="urn:microsoft.com/office/officeart/2005/8/layout/radial4"/>
    <dgm:cxn modelId="{F61D8ABB-74C2-4C9B-985B-8F89EC701341}" srcId="{708CE52D-9721-4FB7-B0D2-678664D48E51}" destId="{58D9E1D2-024B-4EED-864A-0605D35B7CB7}" srcOrd="1" destOrd="0" parTransId="{04F03C26-E3FF-4050-8B9C-2D230F97BC7E}" sibTransId="{3120017F-DD1F-46A7-9386-DF73FA44752C}"/>
    <dgm:cxn modelId="{34A1CF8A-02BA-4940-9DB1-4737D0C0A3E1}" type="presParOf" srcId="{3CA65FB5-F852-4682-ACBE-1D18126DE00E}" destId="{97E4A680-8A21-453E-BD5E-06ABAB3FDD62}" srcOrd="0" destOrd="0" presId="urn:microsoft.com/office/officeart/2005/8/layout/radial4"/>
    <dgm:cxn modelId="{3FFFA988-D591-43ED-9434-256B9DCD4A3A}" type="presParOf" srcId="{3CA65FB5-F852-4682-ACBE-1D18126DE00E}" destId="{AFE89083-FEA1-427F-A5A6-BFFFDB4C8E78}" srcOrd="1" destOrd="0" presId="urn:microsoft.com/office/officeart/2005/8/layout/radial4"/>
    <dgm:cxn modelId="{B12A4253-DED5-4577-9232-AEF15E5D606A}" type="presParOf" srcId="{3CA65FB5-F852-4682-ACBE-1D18126DE00E}" destId="{0826B671-72A8-448F-B8DA-2E9343450A06}" srcOrd="2" destOrd="0" presId="urn:microsoft.com/office/officeart/2005/8/layout/radial4"/>
    <dgm:cxn modelId="{0F046171-B9F5-43DB-B079-7497910B3DB5}" type="presParOf" srcId="{3CA65FB5-F852-4682-ACBE-1D18126DE00E}" destId="{C47E0E0A-D136-46CC-B416-F6BEF86F17B9}" srcOrd="3" destOrd="0" presId="urn:microsoft.com/office/officeart/2005/8/layout/radial4"/>
    <dgm:cxn modelId="{2CB0045D-6CA8-4966-99FC-AC7F99E629A9}" type="presParOf" srcId="{3CA65FB5-F852-4682-ACBE-1D18126DE00E}" destId="{D1E11406-D462-4338-B377-FF2909CFF4D1}" srcOrd="4" destOrd="0" presId="urn:microsoft.com/office/officeart/2005/8/layout/radial4"/>
    <dgm:cxn modelId="{7C1E05BB-73AF-4572-9694-7B02A138F032}" type="presParOf" srcId="{3CA65FB5-F852-4682-ACBE-1D18126DE00E}" destId="{4FBB2668-E5CB-477C-AB00-C1A8E054BED0}" srcOrd="5" destOrd="0" presId="urn:microsoft.com/office/officeart/2005/8/layout/radial4"/>
    <dgm:cxn modelId="{AAD86C77-8D86-4EBC-8343-5DE5C82C1517}" type="presParOf" srcId="{3CA65FB5-F852-4682-ACBE-1D18126DE00E}" destId="{117A25AC-671A-4472-9669-A34672138C12}" srcOrd="6" destOrd="0" presId="urn:microsoft.com/office/officeart/2005/8/layout/radial4"/>
    <dgm:cxn modelId="{95BC6E5E-42C4-4710-9E30-163B1CAC485F}" type="presParOf" srcId="{3CA65FB5-F852-4682-ACBE-1D18126DE00E}" destId="{37E8CBAB-8EA1-49D9-8435-C300FA7ECF05}" srcOrd="7" destOrd="0" presId="urn:microsoft.com/office/officeart/2005/8/layout/radial4"/>
    <dgm:cxn modelId="{20AE65D1-98EA-402E-8340-15BBA6908A63}" type="presParOf" srcId="{3CA65FB5-F852-4682-ACBE-1D18126DE00E}" destId="{32DF72C3-C86E-4549-9433-42D255B5B1A6}" srcOrd="8" destOrd="0" presId="urn:microsoft.com/office/officeart/2005/8/layout/radial4"/>
    <dgm:cxn modelId="{25923C8C-8605-48AC-837F-55E321EE0F86}" type="presParOf" srcId="{3CA65FB5-F852-4682-ACBE-1D18126DE00E}" destId="{5EE1BB1C-E618-484C-B703-95146488B4C0}" srcOrd="9" destOrd="0" presId="urn:microsoft.com/office/officeart/2005/8/layout/radial4"/>
    <dgm:cxn modelId="{9B53B6A6-4DF1-47AE-9F74-C68F9461444C}" type="presParOf" srcId="{3CA65FB5-F852-4682-ACBE-1D18126DE00E}" destId="{86C737AA-4A5A-4348-90E7-8A8E77882EC2}" srcOrd="10"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865C4E-D599-4B14-9928-0F7F31446168}" type="datetimeFigureOut">
              <a:rPr lang="en-US" smtClean="0"/>
              <a:t>11/21/2010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A166E-1519-4B3B-BB43-6C5EE6A6A0A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BF1315-3D94-4202-88CF-7112EF820DB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Regional/geographic</a:t>
            </a:r>
            <a:r>
              <a:rPr lang="en-US" baseline="0" dirty="0" smtClean="0"/>
              <a:t>  segmentation </a:t>
            </a:r>
          </a:p>
          <a:p>
            <a:endParaRPr lang="en-US" dirty="0"/>
          </a:p>
        </p:txBody>
      </p:sp>
      <p:sp>
        <p:nvSpPr>
          <p:cNvPr id="4" name="Slide Number Placeholder 3"/>
          <p:cNvSpPr>
            <a:spLocks noGrp="1"/>
          </p:cNvSpPr>
          <p:nvPr>
            <p:ph type="sldNum" sz="quarter" idx="10"/>
          </p:nvPr>
        </p:nvSpPr>
        <p:spPr/>
        <p:txBody>
          <a:bodyPr/>
          <a:lstStyle/>
          <a:p>
            <a:fld id="{8200DB7E-D917-4CF3-9215-155B692C200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0666FC-0D42-468D-A8EE-540D45995E06}" type="slidenum">
              <a:rPr lang="en-IN"/>
              <a:pPr fontAlgn="base">
                <a:spcBef>
                  <a:spcPct val="0"/>
                </a:spcBef>
                <a:spcAft>
                  <a:spcPct val="0"/>
                </a:spcAft>
                <a:defRPr/>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578D28-9D50-47F7-90BB-3C673C03149B}" type="slidenum">
              <a:rPr lang="en-IN"/>
              <a:pPr fontAlgn="base">
                <a:spcBef>
                  <a:spcPct val="0"/>
                </a:spcBef>
                <a:spcAft>
                  <a:spcPct val="0"/>
                </a:spcAft>
                <a:defRPr/>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value proposition is an analysis and quantified review of the benefits, costs and value that an organization can deliver to customers and other constituent groups within and outside of the organization. It is also a positioning of value, where Value = Benefits - Cost (cost includes risk)</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Value propositions can be used to position value to a range of constituents such as: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Customers – to explain why a customer should buy from a supplier (see customer value proposition).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Partners - for the purposes of strategic alliances or joint ventures.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 departments – for example where an I.T. department is creating an internal business case to present to the board for funding.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Employees – for recruiting new people or for retaining and motivating existing employees. This is sometimes called the H.R. (Human Resources) or employee value proposition.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Suppliers – to explain why a supplier should want to be a supplier to an </a:t>
            </a:r>
            <a:r>
              <a:rPr lang="en-US" dirty="0" err="1" smtClean="0"/>
              <a:t>organisation</a:t>
            </a:r>
            <a:r>
              <a:rPr lang="en-US" dirty="0" smtClean="0"/>
              <a:t> or customer.</a:t>
            </a:r>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200DB7E-D917-4CF3-9215-155B692C200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00DB7E-D917-4CF3-9215-155B692C200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5CE5C45-C24D-4550-83D7-E487D5CA4127}" type="slidenum">
              <a:rPr lang="en-US" smtClean="0"/>
              <a:pPr/>
              <a:t>7</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342900" marR="0" lvl="0" indent="-342900" algn="l" defTabSz="914400" rtl="0" eaLnBrk="0" fontAlgn="base" latinLnBrk="0" hangingPunct="0">
              <a:lnSpc>
                <a:spcPct val="150000"/>
              </a:lnSpc>
              <a:spcBef>
                <a:spcPct val="20000"/>
              </a:spcBef>
              <a:spcAft>
                <a:spcPct val="0"/>
              </a:spcAft>
              <a:buClr>
                <a:schemeClr val="accent1"/>
              </a:buClr>
              <a:buSzPct val="70000"/>
              <a:buFont typeface="Wingdings 2" pitchFamily="18" charset="2"/>
              <a:buChar char=""/>
              <a:tabLst/>
              <a:defRPr/>
            </a:pPr>
            <a:r>
              <a:rPr lang="en-US" sz="1200" b="1" dirty="0" smtClean="0">
                <a:solidFill>
                  <a:srgbClr val="003300"/>
                </a:solidFill>
                <a:latin typeface="Garamond" pitchFamily="18" charset="0"/>
              </a:rPr>
              <a:t>Bingo has a unique musical sound  that is loved by everyone. </a:t>
            </a:r>
          </a:p>
          <a:p>
            <a:pPr marL="342900" marR="0" lvl="0" indent="-342900" algn="l" defTabSz="914400" rtl="0" eaLnBrk="0" fontAlgn="base" latinLnBrk="0" hangingPunct="0">
              <a:lnSpc>
                <a:spcPct val="150000"/>
              </a:lnSpc>
              <a:spcBef>
                <a:spcPct val="20000"/>
              </a:spcBef>
              <a:spcAft>
                <a:spcPct val="0"/>
              </a:spcAft>
              <a:buClr>
                <a:schemeClr val="accent1"/>
              </a:buClr>
              <a:buSzPct val="70000"/>
              <a:buFont typeface="Wingdings 2" pitchFamily="18" charset="2"/>
              <a:buChar char=""/>
              <a:tabLst/>
              <a:defRPr/>
            </a:pPr>
            <a:r>
              <a:rPr lang="en-US" sz="1200" b="1" dirty="0" smtClean="0">
                <a:solidFill>
                  <a:srgbClr val="003300"/>
                </a:solidFill>
                <a:latin typeface="Garamond" pitchFamily="18" charset="0"/>
              </a:rPr>
              <a:t>It is one of the properties that is remembered by everyone and it is used to recall the brand by every age group.</a:t>
            </a:r>
            <a:endParaRPr lang="en-IN" sz="1200" b="1" dirty="0" smtClean="0">
              <a:solidFill>
                <a:srgbClr val="003300"/>
              </a:solidFill>
              <a:latin typeface="Garamond" pitchFamily="18" charset="0"/>
            </a:endParaRP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5CE5C45-C24D-4550-83D7-E487D5CA4127}"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00DB7E-D917-4CF3-9215-155B692C20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74638" y="550863"/>
            <a:ext cx="8237537" cy="1143000"/>
          </a:xfrm>
        </p:spPr>
        <p:txBody>
          <a:bodyPr/>
          <a:lstStyle>
            <a:lvl1pPr>
              <a:defRPr sz="4000"/>
            </a:lvl1pPr>
          </a:lstStyle>
          <a:p>
            <a:r>
              <a:rPr lang="zh-CN" altLang="en-US"/>
              <a:t>单击此处编辑母版标题样式</a:t>
            </a:r>
          </a:p>
        </p:txBody>
      </p:sp>
      <p:sp>
        <p:nvSpPr>
          <p:cNvPr id="7171" name="Rectangle 3"/>
          <p:cNvSpPr>
            <a:spLocks noGrp="1" noChangeArrowheads="1"/>
          </p:cNvSpPr>
          <p:nvPr>
            <p:ph type="subTitle" idx="1"/>
          </p:nvPr>
        </p:nvSpPr>
        <p:spPr>
          <a:xfrm>
            <a:off x="206375" y="2754313"/>
            <a:ext cx="5697538" cy="608012"/>
          </a:xfrm>
        </p:spPr>
        <p:txBody>
          <a:bodyPr/>
          <a:lstStyle>
            <a:lvl1pPr marL="0" indent="0">
              <a:buFontTx/>
              <a:buNone/>
              <a:defRPr/>
            </a:lvl1pPr>
          </a:lstStyle>
          <a:p>
            <a:r>
              <a:rPr lang="zh-CN" altLang="en-US"/>
              <a:t>单击此处编辑母版副标题样式</a:t>
            </a:r>
          </a:p>
        </p:txBody>
      </p:sp>
      <p:sp>
        <p:nvSpPr>
          <p:cNvPr id="7172" name="Rectangle 4"/>
          <p:cNvSpPr>
            <a:spLocks noGrp="1" noChangeArrowheads="1"/>
          </p:cNvSpPr>
          <p:nvPr>
            <p:ph type="dt" sz="half" idx="2"/>
          </p:nvPr>
        </p:nvSpPr>
        <p:spPr>
          <a:xfrm>
            <a:off x="292100" y="6196013"/>
            <a:ext cx="1905000" cy="458787"/>
          </a:xfrm>
          <a:prstGeom prst="rect">
            <a:avLst/>
          </a:prstGeom>
        </p:spPr>
        <p:txBody>
          <a:bodyPr/>
          <a:lstStyle>
            <a:lvl1pPr>
              <a:defRPr/>
            </a:lvl1pPr>
          </a:lstStyle>
          <a:p>
            <a:endParaRPr lang="en-US" altLang="zh-CN"/>
          </a:p>
        </p:txBody>
      </p:sp>
      <p:sp>
        <p:nvSpPr>
          <p:cNvPr id="7173" name="Rectangle 5"/>
          <p:cNvSpPr>
            <a:spLocks noGrp="1" noChangeArrowheads="1"/>
          </p:cNvSpPr>
          <p:nvPr>
            <p:ph type="ftr" sz="quarter" idx="3"/>
          </p:nvPr>
        </p:nvSpPr>
        <p:spPr>
          <a:xfrm>
            <a:off x="2746375" y="6196013"/>
            <a:ext cx="3981450" cy="458787"/>
          </a:xfrm>
          <a:prstGeom prst="rect">
            <a:avLst/>
          </a:prstGeom>
        </p:spPr>
        <p:txBody>
          <a:bodyPr/>
          <a:lstStyle>
            <a:lvl1pPr>
              <a:defRPr/>
            </a:lvl1pPr>
          </a:lstStyle>
          <a:p>
            <a:endParaRPr lang="en-US" altLang="zh-CN"/>
          </a:p>
        </p:txBody>
      </p:sp>
      <p:sp>
        <p:nvSpPr>
          <p:cNvPr id="7174" name="Rectangle 6"/>
          <p:cNvSpPr>
            <a:spLocks noGrp="1" noChangeArrowheads="1"/>
          </p:cNvSpPr>
          <p:nvPr>
            <p:ph type="sldNum" sz="quarter" idx="4"/>
          </p:nvPr>
        </p:nvSpPr>
        <p:spPr>
          <a:xfrm>
            <a:off x="7246938" y="6196013"/>
            <a:ext cx="1676400" cy="458787"/>
          </a:xfrm>
          <a:prstGeom prst="rect">
            <a:avLst/>
          </a:prstGeom>
        </p:spPr>
        <p:txBody>
          <a:bodyPr/>
          <a:lstStyle>
            <a:lvl1pPr>
              <a:defRPr sz="1400"/>
            </a:lvl1pPr>
          </a:lstStyle>
          <a:p>
            <a:fld id="{E2F58FF1-DDD7-470B-8810-CBC65A1B391F}" type="slidenum">
              <a:rPr lang="zh-CN" altLang="en-US"/>
              <a:pPr/>
              <a:t>‹#›</a:t>
            </a:fld>
            <a:endParaRPr lang="en-US" altLang="zh-CN"/>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tmplLst>
          <p:tmpl lvl="1">
            <p:tnLst>
              <p:par>
                <p:cTn presetID="44"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5" name="Footer Placeholder 4"/>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6" name="Slide Number Placeholder 5"/>
          <p:cNvSpPr>
            <a:spLocks noGrp="1"/>
          </p:cNvSpPr>
          <p:nvPr>
            <p:ph type="sldNum" sz="quarter" idx="12"/>
          </p:nvPr>
        </p:nvSpPr>
        <p:spPr>
          <a:xfrm>
            <a:off x="7070725" y="6221413"/>
            <a:ext cx="1905000" cy="457200"/>
          </a:xfrm>
          <a:prstGeom prst="rect">
            <a:avLst/>
          </a:prstGeom>
        </p:spPr>
        <p:txBody>
          <a:bodyPr/>
          <a:lstStyle>
            <a:lvl1pPr>
              <a:defRPr/>
            </a:lvl1pPr>
          </a:lstStyle>
          <a:p>
            <a:fld id="{3D21025C-4DFE-49B9-8B73-F7744C7BEC2D}" type="slidenum">
              <a:rPr lang="zh-CN" altLang="en-US"/>
              <a:pPr/>
              <a:t>‹#›</a:t>
            </a:fld>
            <a:endParaRPr lang="en-US" altLang="zh-CN"/>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7513" y="138113"/>
            <a:ext cx="2195512" cy="5921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7800" y="138113"/>
            <a:ext cx="6437313" cy="5921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5" name="Footer Placeholder 4"/>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6" name="Slide Number Placeholder 5"/>
          <p:cNvSpPr>
            <a:spLocks noGrp="1"/>
          </p:cNvSpPr>
          <p:nvPr>
            <p:ph type="sldNum" sz="quarter" idx="12"/>
          </p:nvPr>
        </p:nvSpPr>
        <p:spPr>
          <a:xfrm>
            <a:off x="7070725" y="6221413"/>
            <a:ext cx="1905000" cy="457200"/>
          </a:xfrm>
          <a:prstGeom prst="rect">
            <a:avLst/>
          </a:prstGeom>
        </p:spPr>
        <p:txBody>
          <a:bodyPr/>
          <a:lstStyle>
            <a:lvl1pPr>
              <a:defRPr/>
            </a:lvl1pPr>
          </a:lstStyle>
          <a:p>
            <a:fld id="{3B1F4243-3126-49C2-A954-DB3C0F2B8D89}" type="slidenum">
              <a:rPr lang="zh-CN" altLang="en-US"/>
              <a:pPr/>
              <a:t>‹#›</a:t>
            </a:fld>
            <a:endParaRPr lang="en-US" altLang="zh-C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5" name="Footer Placeholder 4"/>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6" name="Slide Number Placeholder 5"/>
          <p:cNvSpPr>
            <a:spLocks noGrp="1"/>
          </p:cNvSpPr>
          <p:nvPr>
            <p:ph type="sldNum" sz="quarter" idx="12"/>
          </p:nvPr>
        </p:nvSpPr>
        <p:spPr>
          <a:xfrm>
            <a:off x="7070725" y="6221413"/>
            <a:ext cx="1905000" cy="457200"/>
          </a:xfrm>
          <a:prstGeom prst="rect">
            <a:avLst/>
          </a:prstGeom>
        </p:spPr>
        <p:txBody>
          <a:bodyPr/>
          <a:lstStyle>
            <a:lvl1pPr>
              <a:defRPr/>
            </a:lvl1pPr>
          </a:lstStyle>
          <a:p>
            <a:fld id="{EA1884B8-4672-428C-B6E6-EFE590BD04B5}" type="slidenum">
              <a:rPr lang="zh-CN" altLang="en-US"/>
              <a:pPr/>
              <a:t>‹#›</a:t>
            </a:fld>
            <a:endParaRPr lang="en-US" altLang="zh-CN"/>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5" name="Footer Placeholder 4"/>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6" name="Slide Number Placeholder 5"/>
          <p:cNvSpPr>
            <a:spLocks noGrp="1"/>
          </p:cNvSpPr>
          <p:nvPr>
            <p:ph type="sldNum" sz="quarter" idx="12"/>
          </p:nvPr>
        </p:nvSpPr>
        <p:spPr>
          <a:xfrm>
            <a:off x="7070725" y="6221413"/>
            <a:ext cx="1905000" cy="457200"/>
          </a:xfrm>
          <a:prstGeom prst="rect">
            <a:avLst/>
          </a:prstGeom>
        </p:spPr>
        <p:txBody>
          <a:bodyPr/>
          <a:lstStyle>
            <a:lvl1pPr>
              <a:defRPr/>
            </a:lvl1pPr>
          </a:lstStyle>
          <a:p>
            <a:fld id="{3079C3D2-1D9A-4B2D-9499-DFA79C0F3D82}" type="slidenum">
              <a:rPr lang="zh-CN" altLang="en-US"/>
              <a:pPr/>
              <a:t>‹#›</a:t>
            </a:fld>
            <a:endParaRPr lang="en-US" altLang="zh-CN"/>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7800" y="1652588"/>
            <a:ext cx="4316413"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52588"/>
            <a:ext cx="4316412"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6" name="Footer Placeholder 5"/>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7" name="Slide Number Placeholder 6"/>
          <p:cNvSpPr>
            <a:spLocks noGrp="1"/>
          </p:cNvSpPr>
          <p:nvPr>
            <p:ph type="sldNum" sz="quarter" idx="12"/>
          </p:nvPr>
        </p:nvSpPr>
        <p:spPr>
          <a:xfrm>
            <a:off x="7070725" y="6221413"/>
            <a:ext cx="1905000" cy="457200"/>
          </a:xfrm>
          <a:prstGeom prst="rect">
            <a:avLst/>
          </a:prstGeom>
        </p:spPr>
        <p:txBody>
          <a:bodyPr/>
          <a:lstStyle>
            <a:lvl1pPr>
              <a:defRPr/>
            </a:lvl1pPr>
          </a:lstStyle>
          <a:p>
            <a:fld id="{B1FADAD1-07DB-4086-A824-216D5C00F441}" type="slidenum">
              <a:rPr lang="zh-CN" altLang="en-US"/>
              <a:pPr/>
              <a:t>‹#›</a:t>
            </a:fld>
            <a:endParaRPr lang="en-US" altLang="zh-CN"/>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8" name="Footer Placeholder 7"/>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9" name="Slide Number Placeholder 8"/>
          <p:cNvSpPr>
            <a:spLocks noGrp="1"/>
          </p:cNvSpPr>
          <p:nvPr>
            <p:ph type="sldNum" sz="quarter" idx="12"/>
          </p:nvPr>
        </p:nvSpPr>
        <p:spPr>
          <a:xfrm>
            <a:off x="7070725" y="6221413"/>
            <a:ext cx="1905000" cy="457200"/>
          </a:xfrm>
          <a:prstGeom prst="rect">
            <a:avLst/>
          </a:prstGeom>
        </p:spPr>
        <p:txBody>
          <a:bodyPr/>
          <a:lstStyle>
            <a:lvl1pPr>
              <a:defRPr/>
            </a:lvl1pPr>
          </a:lstStyle>
          <a:p>
            <a:fld id="{D7ED2F22-2396-4B5D-9FDE-75CD46015EC8}" type="slidenum">
              <a:rPr lang="zh-CN" altLang="en-US"/>
              <a:pPr/>
              <a:t>‹#›</a:t>
            </a:fld>
            <a:endParaRPr lang="en-US" altLang="zh-CN"/>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4" name="Footer Placeholder 3"/>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5" name="Slide Number Placeholder 4"/>
          <p:cNvSpPr>
            <a:spLocks noGrp="1"/>
          </p:cNvSpPr>
          <p:nvPr>
            <p:ph type="sldNum" sz="quarter" idx="12"/>
          </p:nvPr>
        </p:nvSpPr>
        <p:spPr>
          <a:xfrm>
            <a:off x="7070725" y="6221413"/>
            <a:ext cx="1905000" cy="457200"/>
          </a:xfrm>
          <a:prstGeom prst="rect">
            <a:avLst/>
          </a:prstGeom>
        </p:spPr>
        <p:txBody>
          <a:bodyPr/>
          <a:lstStyle>
            <a:lvl1pPr>
              <a:defRPr/>
            </a:lvl1pPr>
          </a:lstStyle>
          <a:p>
            <a:fld id="{46E6315F-1AE9-4128-A2E2-5DE7A93CBD45}" type="slidenum">
              <a:rPr lang="zh-CN" altLang="en-US"/>
              <a:pPr/>
              <a:t>‹#›</a:t>
            </a:fld>
            <a:endParaRPr lang="en-US" altLang="zh-CN"/>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3" name="Footer Placeholder 2"/>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4" name="Slide Number Placeholder 3"/>
          <p:cNvSpPr>
            <a:spLocks noGrp="1"/>
          </p:cNvSpPr>
          <p:nvPr>
            <p:ph type="sldNum" sz="quarter" idx="12"/>
          </p:nvPr>
        </p:nvSpPr>
        <p:spPr>
          <a:xfrm>
            <a:off x="7070725" y="6221413"/>
            <a:ext cx="1905000" cy="457200"/>
          </a:xfrm>
          <a:prstGeom prst="rect">
            <a:avLst/>
          </a:prstGeom>
        </p:spPr>
        <p:txBody>
          <a:bodyPr/>
          <a:lstStyle>
            <a:lvl1pPr>
              <a:defRPr/>
            </a:lvl1pPr>
          </a:lstStyle>
          <a:p>
            <a:fld id="{E972EDE5-9F4E-4E5C-A7A2-8F6008C4C686}" type="slidenum">
              <a:rPr lang="zh-CN" altLang="en-US"/>
              <a:pPr/>
              <a:t>‹#›</a:t>
            </a:fld>
            <a:endParaRPr lang="en-US" altLang="zh-CN"/>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6" name="Footer Placeholder 5"/>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7" name="Slide Number Placeholder 6"/>
          <p:cNvSpPr>
            <a:spLocks noGrp="1"/>
          </p:cNvSpPr>
          <p:nvPr>
            <p:ph type="sldNum" sz="quarter" idx="12"/>
          </p:nvPr>
        </p:nvSpPr>
        <p:spPr>
          <a:xfrm>
            <a:off x="7070725" y="6221413"/>
            <a:ext cx="1905000" cy="457200"/>
          </a:xfrm>
          <a:prstGeom prst="rect">
            <a:avLst/>
          </a:prstGeom>
        </p:spPr>
        <p:txBody>
          <a:bodyPr/>
          <a:lstStyle>
            <a:lvl1pPr>
              <a:defRPr/>
            </a:lvl1pPr>
          </a:lstStyle>
          <a:p>
            <a:fld id="{BA31E6F3-6112-47D5-B1AA-287998D94615}" type="slidenum">
              <a:rPr lang="zh-CN" altLang="en-US"/>
              <a:pPr/>
              <a:t>‹#›</a:t>
            </a:fld>
            <a:endParaRPr lang="en-US" altLang="zh-CN"/>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3988" y="6248400"/>
            <a:ext cx="1905000" cy="457200"/>
          </a:xfrm>
          <a:prstGeom prst="rect">
            <a:avLst/>
          </a:prstGeom>
        </p:spPr>
        <p:txBody>
          <a:bodyPr/>
          <a:lstStyle>
            <a:lvl1pPr>
              <a:defRPr/>
            </a:lvl1pPr>
          </a:lstStyle>
          <a:p>
            <a:endParaRPr lang="en-US" altLang="zh-CN"/>
          </a:p>
        </p:txBody>
      </p:sp>
      <p:sp>
        <p:nvSpPr>
          <p:cNvPr id="6" name="Footer Placeholder 5"/>
          <p:cNvSpPr>
            <a:spLocks noGrp="1"/>
          </p:cNvSpPr>
          <p:nvPr>
            <p:ph type="ftr" sz="quarter" idx="11"/>
          </p:nvPr>
        </p:nvSpPr>
        <p:spPr>
          <a:xfrm>
            <a:off x="3157538" y="6248400"/>
            <a:ext cx="2894012" cy="457200"/>
          </a:xfrm>
          <a:prstGeom prst="rect">
            <a:avLst/>
          </a:prstGeom>
        </p:spPr>
        <p:txBody>
          <a:bodyPr/>
          <a:lstStyle>
            <a:lvl1pPr>
              <a:defRPr/>
            </a:lvl1pPr>
          </a:lstStyle>
          <a:p>
            <a:endParaRPr lang="en-US" altLang="zh-CN"/>
          </a:p>
        </p:txBody>
      </p:sp>
      <p:sp>
        <p:nvSpPr>
          <p:cNvPr id="7" name="Slide Number Placeholder 6"/>
          <p:cNvSpPr>
            <a:spLocks noGrp="1"/>
          </p:cNvSpPr>
          <p:nvPr>
            <p:ph type="sldNum" sz="quarter" idx="12"/>
          </p:nvPr>
        </p:nvSpPr>
        <p:spPr>
          <a:xfrm>
            <a:off x="7070725" y="6221413"/>
            <a:ext cx="1905000" cy="457200"/>
          </a:xfrm>
          <a:prstGeom prst="rect">
            <a:avLst/>
          </a:prstGeom>
        </p:spPr>
        <p:txBody>
          <a:bodyPr/>
          <a:lstStyle>
            <a:lvl1pPr>
              <a:defRPr/>
            </a:lvl1pPr>
          </a:lstStyle>
          <a:p>
            <a:fld id="{DE19B41E-1386-49E2-839A-3384BC45CC3E}" type="slidenum">
              <a:rPr lang="zh-CN" altLang="en-US"/>
              <a:pPr/>
              <a:t>‹#›</a:t>
            </a:fld>
            <a:endParaRPr lang="en-US" altLang="zh-CN"/>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06375" y="138113"/>
            <a:ext cx="7343775" cy="846137"/>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zh-CN" altLang="en-US" smtClean="0"/>
              <a:t>单击此处编辑母版标题样式</a:t>
            </a:r>
          </a:p>
        </p:txBody>
      </p:sp>
      <p:sp>
        <p:nvSpPr>
          <p:cNvPr id="6147" name="Rectangle 3"/>
          <p:cNvSpPr>
            <a:spLocks noGrp="1" noChangeArrowheads="1"/>
          </p:cNvSpPr>
          <p:nvPr>
            <p:ph type="body" idx="1"/>
          </p:nvPr>
        </p:nvSpPr>
        <p:spPr bwMode="auto">
          <a:xfrm>
            <a:off x="177800" y="1652588"/>
            <a:ext cx="8785225" cy="44069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ppt_x</p:attrName>
                                        </p:attrNameLst>
                                      </p:cBhvr>
                                      <p:tavLst>
                                        <p:tav tm="0">
                                          <p:val>
                                            <p:strVal val="#ppt_x-.2"/>
                                          </p:val>
                                        </p:tav>
                                        <p:tav tm="100000">
                                          <p:val>
                                            <p:strVal val="#ppt_x"/>
                                          </p:val>
                                        </p:tav>
                                      </p:tavLst>
                                    </p:anim>
                                    <p:anim calcmode="lin" valueType="num">
                                      <p:cBhvr>
                                        <p:cTn id="8"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500"/>
                                        <p:tgtEl>
                                          <p:spTgt spid="6147">
                                            <p:txEl>
                                              <p:pRg st="0" end="0"/>
                                            </p:txEl>
                                          </p:spTgt>
                                        </p:tgtEl>
                                      </p:cBhvr>
                                    </p:animEffect>
                                    <p:anim calcmode="lin" valueType="num">
                                      <p:cBhvr>
                                        <p:cTn id="15"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Effect transition="in" filter="fade">
                                      <p:cBhvr>
                                        <p:cTn id="19" dur="500"/>
                                        <p:tgtEl>
                                          <p:spTgt spid="6147">
                                            <p:txEl>
                                              <p:pRg st="1" end="1"/>
                                            </p:txEl>
                                          </p:spTgt>
                                        </p:tgtEl>
                                      </p:cBhvr>
                                    </p:animEffect>
                                    <p:anim calcmode="lin" valueType="num">
                                      <p:cBhvr>
                                        <p:cTn id="20"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14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147">
                                            <p:txEl>
                                              <p:pRg st="2" end="2"/>
                                            </p:txEl>
                                          </p:spTgt>
                                        </p:tgtEl>
                                        <p:attrNameLst>
                                          <p:attrName>style.visibility</p:attrName>
                                        </p:attrNameLst>
                                      </p:cBhvr>
                                      <p:to>
                                        <p:strVal val="visible"/>
                                      </p:to>
                                    </p:set>
                                    <p:animEffect transition="in" filter="fade">
                                      <p:cBhvr>
                                        <p:cTn id="24" dur="500"/>
                                        <p:tgtEl>
                                          <p:spTgt spid="6147">
                                            <p:txEl>
                                              <p:pRg st="2" end="2"/>
                                            </p:txEl>
                                          </p:spTgt>
                                        </p:tgtEl>
                                      </p:cBhvr>
                                    </p:animEffect>
                                    <p:anim calcmode="lin" valueType="num">
                                      <p:cBhvr>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14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147">
                                            <p:txEl>
                                              <p:pRg st="3" end="3"/>
                                            </p:txEl>
                                          </p:spTgt>
                                        </p:tgtEl>
                                        <p:attrNameLst>
                                          <p:attrName>style.visibility</p:attrName>
                                        </p:attrNameLst>
                                      </p:cBhvr>
                                      <p:to>
                                        <p:strVal val="visible"/>
                                      </p:to>
                                    </p:set>
                                    <p:animEffect transition="in" filter="fade">
                                      <p:cBhvr>
                                        <p:cTn id="29" dur="500"/>
                                        <p:tgtEl>
                                          <p:spTgt spid="6147">
                                            <p:txEl>
                                              <p:pRg st="3" end="3"/>
                                            </p:txEl>
                                          </p:spTgt>
                                        </p:tgtEl>
                                      </p:cBhvr>
                                    </p:animEffect>
                                    <p:anim calcmode="lin" valueType="num">
                                      <p:cBhvr>
                                        <p:cTn id="30"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14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147">
                                            <p:txEl>
                                              <p:pRg st="4" end="4"/>
                                            </p:txEl>
                                          </p:spTgt>
                                        </p:tgtEl>
                                        <p:attrNameLst>
                                          <p:attrName>style.visibility</p:attrName>
                                        </p:attrNameLst>
                                      </p:cBhvr>
                                      <p:to>
                                        <p:strVal val="visible"/>
                                      </p:to>
                                    </p:set>
                                    <p:animEffect transition="in" filter="fade">
                                      <p:cBhvr>
                                        <p:cTn id="34" dur="500"/>
                                        <p:tgtEl>
                                          <p:spTgt spid="6147">
                                            <p:txEl>
                                              <p:pRg st="4" end="4"/>
                                            </p:txEl>
                                          </p:spTgt>
                                        </p:tgtEl>
                                      </p:cBhvr>
                                    </p:animEffect>
                                    <p:anim calcmode="lin" valueType="num">
                                      <p:cBhvr>
                                        <p:cTn id="3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14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tmplLst>
          <p:tmpl lvl="1">
            <p:tnLst>
              <p:par>
                <p:cTn presetID="44" presetClass="entr" presetSubtype="0" fill="hold" nodeType="click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500"/>
                        <p:tgtEl>
                          <p:spTgt spid="6147"/>
                        </p:tgtEl>
                      </p:cBhvr>
                    </p:animEffect>
                    <p:anim calcmode="lin" valueType="num">
                      <p:cBhvr>
                        <p:cTn dur="500" fill="hold"/>
                        <p:tgtEl>
                          <p:spTgt spid="6147"/>
                        </p:tgtEl>
                        <p:attrNameLst>
                          <p:attrName>ppt_x</p:attrName>
                        </p:attrNameLst>
                      </p:cBhvr>
                      <p:tavLst>
                        <p:tav tm="0">
                          <p:val>
                            <p:strVal val="#ppt_x"/>
                          </p:val>
                        </p:tav>
                        <p:tav tm="100000">
                          <p:val>
                            <p:strVal val="#ppt_x"/>
                          </p:val>
                        </p:tav>
                      </p:tavLst>
                    </p:anim>
                    <p:anim calcmode="lin" valueType="num">
                      <p:cBhvr>
                        <p:cTn dur="500" fill="hold"/>
                        <p:tgtEl>
                          <p:spTgt spid="614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500"/>
                        <p:tgtEl>
                          <p:spTgt spid="6147"/>
                        </p:tgtEl>
                      </p:cBhvr>
                    </p:animEffect>
                    <p:anim calcmode="lin" valueType="num">
                      <p:cBhvr>
                        <p:cTn dur="500" fill="hold"/>
                        <p:tgtEl>
                          <p:spTgt spid="6147"/>
                        </p:tgtEl>
                        <p:attrNameLst>
                          <p:attrName>ppt_x</p:attrName>
                        </p:attrNameLst>
                      </p:cBhvr>
                      <p:tavLst>
                        <p:tav tm="0">
                          <p:val>
                            <p:strVal val="#ppt_x"/>
                          </p:val>
                        </p:tav>
                        <p:tav tm="100000">
                          <p:val>
                            <p:strVal val="#ppt_x"/>
                          </p:val>
                        </p:tav>
                      </p:tavLst>
                    </p:anim>
                    <p:anim calcmode="lin" valueType="num">
                      <p:cBhvr>
                        <p:cTn dur="500" fill="hold"/>
                        <p:tgtEl>
                          <p:spTgt spid="614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500"/>
                        <p:tgtEl>
                          <p:spTgt spid="6147"/>
                        </p:tgtEl>
                      </p:cBhvr>
                    </p:animEffect>
                    <p:anim calcmode="lin" valueType="num">
                      <p:cBhvr>
                        <p:cTn dur="500" fill="hold"/>
                        <p:tgtEl>
                          <p:spTgt spid="6147"/>
                        </p:tgtEl>
                        <p:attrNameLst>
                          <p:attrName>ppt_x</p:attrName>
                        </p:attrNameLst>
                      </p:cBhvr>
                      <p:tavLst>
                        <p:tav tm="0">
                          <p:val>
                            <p:strVal val="#ppt_x"/>
                          </p:val>
                        </p:tav>
                        <p:tav tm="100000">
                          <p:val>
                            <p:strVal val="#ppt_x"/>
                          </p:val>
                        </p:tav>
                      </p:tavLst>
                    </p:anim>
                    <p:anim calcmode="lin" valueType="num">
                      <p:cBhvr>
                        <p:cTn dur="500" fill="hold"/>
                        <p:tgtEl>
                          <p:spTgt spid="614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500"/>
                        <p:tgtEl>
                          <p:spTgt spid="6147"/>
                        </p:tgtEl>
                      </p:cBhvr>
                    </p:animEffect>
                    <p:anim calcmode="lin" valueType="num">
                      <p:cBhvr>
                        <p:cTn dur="500" fill="hold"/>
                        <p:tgtEl>
                          <p:spTgt spid="6147"/>
                        </p:tgtEl>
                        <p:attrNameLst>
                          <p:attrName>ppt_x</p:attrName>
                        </p:attrNameLst>
                      </p:cBhvr>
                      <p:tavLst>
                        <p:tav tm="0">
                          <p:val>
                            <p:strVal val="#ppt_x"/>
                          </p:val>
                        </p:tav>
                        <p:tav tm="100000">
                          <p:val>
                            <p:strVal val="#ppt_x"/>
                          </p:val>
                        </p:tav>
                      </p:tavLst>
                    </p:anim>
                    <p:anim calcmode="lin" valueType="num">
                      <p:cBhvr>
                        <p:cTn dur="500" fill="hold"/>
                        <p:tgtEl>
                          <p:spTgt spid="614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500"/>
                        <p:tgtEl>
                          <p:spTgt spid="6147"/>
                        </p:tgtEl>
                      </p:cBhvr>
                    </p:animEffect>
                    <p:anim calcmode="lin" valueType="num">
                      <p:cBhvr>
                        <p:cTn dur="500" fill="hold"/>
                        <p:tgtEl>
                          <p:spTgt spid="6147"/>
                        </p:tgtEl>
                        <p:attrNameLst>
                          <p:attrName>ppt_x</p:attrName>
                        </p:attrNameLst>
                      </p:cBhvr>
                      <p:tavLst>
                        <p:tav tm="0">
                          <p:val>
                            <p:strVal val="#ppt_x"/>
                          </p:val>
                        </p:tav>
                        <p:tav tm="100000">
                          <p:val>
                            <p:strVal val="#ppt_x"/>
                          </p:val>
                        </p:tav>
                      </p:tavLst>
                    </p:anim>
                    <p:anim calcmode="lin" valueType="num">
                      <p:cBhvr>
                        <p:cTn dur="500" fill="hold"/>
                        <p:tgtEl>
                          <p:spTgt spid="6147"/>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fontAlgn="base">
        <a:spcBef>
          <a:spcPct val="0"/>
        </a:spcBef>
        <a:spcAft>
          <a:spcPct val="0"/>
        </a:spcAft>
        <a:defRPr kumimoji="1" sz="3600" b="1">
          <a:solidFill>
            <a:schemeClr val="tx2"/>
          </a:solidFill>
          <a:latin typeface="+mj-lt"/>
          <a:ea typeface="+mj-ea"/>
          <a:cs typeface="+mj-cs"/>
        </a:defRPr>
      </a:lvl1pPr>
      <a:lvl2pPr algn="l" rtl="0" fontAlgn="base">
        <a:spcBef>
          <a:spcPct val="0"/>
        </a:spcBef>
        <a:spcAft>
          <a:spcPct val="0"/>
        </a:spcAft>
        <a:defRPr kumimoji="1" sz="3600" b="1">
          <a:solidFill>
            <a:schemeClr val="tx2"/>
          </a:solidFill>
          <a:latin typeface="Arial" charset="0"/>
          <a:ea typeface="宋体" pitchFamily="2" charset="-122"/>
        </a:defRPr>
      </a:lvl2pPr>
      <a:lvl3pPr algn="l" rtl="0" fontAlgn="base">
        <a:spcBef>
          <a:spcPct val="0"/>
        </a:spcBef>
        <a:spcAft>
          <a:spcPct val="0"/>
        </a:spcAft>
        <a:defRPr kumimoji="1" sz="3600" b="1">
          <a:solidFill>
            <a:schemeClr val="tx2"/>
          </a:solidFill>
          <a:latin typeface="Arial" charset="0"/>
          <a:ea typeface="宋体" pitchFamily="2" charset="-122"/>
        </a:defRPr>
      </a:lvl3pPr>
      <a:lvl4pPr algn="l" rtl="0" fontAlgn="base">
        <a:spcBef>
          <a:spcPct val="0"/>
        </a:spcBef>
        <a:spcAft>
          <a:spcPct val="0"/>
        </a:spcAft>
        <a:defRPr kumimoji="1" sz="3600" b="1">
          <a:solidFill>
            <a:schemeClr val="tx2"/>
          </a:solidFill>
          <a:latin typeface="Arial" charset="0"/>
          <a:ea typeface="宋体" pitchFamily="2" charset="-122"/>
        </a:defRPr>
      </a:lvl4pPr>
      <a:lvl5pPr algn="l" rtl="0" fontAlgn="base">
        <a:spcBef>
          <a:spcPct val="0"/>
        </a:spcBef>
        <a:spcAft>
          <a:spcPct val="0"/>
        </a:spcAft>
        <a:defRPr kumimoji="1" sz="3600" b="1">
          <a:solidFill>
            <a:schemeClr val="tx2"/>
          </a:solidFill>
          <a:latin typeface="Arial" charset="0"/>
          <a:ea typeface="宋体" pitchFamily="2" charset="-122"/>
        </a:defRPr>
      </a:lvl5pPr>
      <a:lvl6pPr marL="457200" algn="l" rtl="0" fontAlgn="base">
        <a:spcBef>
          <a:spcPct val="0"/>
        </a:spcBef>
        <a:spcAft>
          <a:spcPct val="0"/>
        </a:spcAft>
        <a:defRPr kumimoji="1" sz="3600" b="1">
          <a:solidFill>
            <a:schemeClr val="tx2"/>
          </a:solidFill>
          <a:latin typeface="Arial" charset="0"/>
          <a:ea typeface="宋体" pitchFamily="2" charset="-122"/>
        </a:defRPr>
      </a:lvl6pPr>
      <a:lvl7pPr marL="914400" algn="l" rtl="0" fontAlgn="base">
        <a:spcBef>
          <a:spcPct val="0"/>
        </a:spcBef>
        <a:spcAft>
          <a:spcPct val="0"/>
        </a:spcAft>
        <a:defRPr kumimoji="1" sz="3600" b="1">
          <a:solidFill>
            <a:schemeClr val="tx2"/>
          </a:solidFill>
          <a:latin typeface="Arial" charset="0"/>
          <a:ea typeface="宋体" pitchFamily="2" charset="-122"/>
        </a:defRPr>
      </a:lvl7pPr>
      <a:lvl8pPr marL="1371600" algn="l" rtl="0" fontAlgn="base">
        <a:spcBef>
          <a:spcPct val="0"/>
        </a:spcBef>
        <a:spcAft>
          <a:spcPct val="0"/>
        </a:spcAft>
        <a:defRPr kumimoji="1" sz="3600" b="1">
          <a:solidFill>
            <a:schemeClr val="tx2"/>
          </a:solidFill>
          <a:latin typeface="Arial" charset="0"/>
          <a:ea typeface="宋体" pitchFamily="2" charset="-122"/>
        </a:defRPr>
      </a:lvl8pPr>
      <a:lvl9pPr marL="1828800" algn="l" rtl="0" fontAlgn="base">
        <a:spcBef>
          <a:spcPct val="0"/>
        </a:spcBef>
        <a:spcAft>
          <a:spcPct val="0"/>
        </a:spcAft>
        <a:defRPr kumimoji="1" sz="3600" b="1">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kumimoji="1" sz="2900">
          <a:solidFill>
            <a:schemeClr val="tx1"/>
          </a:solidFill>
          <a:latin typeface="+mn-lt"/>
          <a:ea typeface="+mn-ea"/>
          <a:cs typeface="+mn-cs"/>
        </a:defRPr>
      </a:lvl1pPr>
      <a:lvl2pPr marL="742950" indent="-285750" algn="l" rtl="0" fontAlgn="base">
        <a:spcBef>
          <a:spcPct val="20000"/>
        </a:spcBef>
        <a:spcAft>
          <a:spcPct val="0"/>
        </a:spcAft>
        <a:buChar char="–"/>
        <a:defRPr kumimoji="1" sz="2500">
          <a:solidFill>
            <a:schemeClr val="tx1"/>
          </a:solidFill>
          <a:latin typeface="+mn-lt"/>
          <a:ea typeface="+mn-ea"/>
        </a:defRPr>
      </a:lvl2pPr>
      <a:lvl3pPr marL="1143000" indent="-228600" algn="l" rtl="0" fontAlgn="base">
        <a:spcBef>
          <a:spcPct val="20000"/>
        </a:spcBef>
        <a:spcAft>
          <a:spcPct val="0"/>
        </a:spcAft>
        <a:buChar char="•"/>
        <a:defRPr kumimoji="1" sz="2200">
          <a:solidFill>
            <a:schemeClr val="tx1"/>
          </a:solidFill>
          <a:latin typeface="+mn-lt"/>
          <a:ea typeface="+mn-ea"/>
        </a:defRPr>
      </a:lvl3pPr>
      <a:lvl4pPr marL="1600200" indent="-228600" algn="l" rtl="0" fontAlgn="base">
        <a:spcBef>
          <a:spcPct val="20000"/>
        </a:spcBef>
        <a:spcAft>
          <a:spcPct val="0"/>
        </a:spcAft>
        <a:buChar char="–"/>
        <a:defRPr kumimoji="1">
          <a:solidFill>
            <a:schemeClr val="tx1"/>
          </a:solidFill>
          <a:latin typeface="+mn-lt"/>
          <a:ea typeface="+mn-ea"/>
        </a:defRPr>
      </a:lvl4pPr>
      <a:lvl5pPr marL="2057400" indent="-228600" algn="l" rtl="0" fontAlgn="base">
        <a:spcBef>
          <a:spcPct val="20000"/>
        </a:spcBef>
        <a:spcAft>
          <a:spcPct val="0"/>
        </a:spcAft>
        <a:buChar char="»"/>
        <a:defRPr kumimoji="1">
          <a:solidFill>
            <a:schemeClr val="tx1"/>
          </a:solidFill>
          <a:latin typeface="+mn-lt"/>
          <a:ea typeface="+mn-ea"/>
        </a:defRPr>
      </a:lvl5pPr>
      <a:lvl6pPr marL="2514600" indent="-228600" algn="l" rtl="0" fontAlgn="base">
        <a:spcBef>
          <a:spcPct val="20000"/>
        </a:spcBef>
        <a:spcAft>
          <a:spcPct val="0"/>
        </a:spcAft>
        <a:buChar char="»"/>
        <a:defRPr kumimoji="1">
          <a:solidFill>
            <a:schemeClr val="tx1"/>
          </a:solidFill>
          <a:latin typeface="+mn-lt"/>
          <a:ea typeface="+mn-ea"/>
        </a:defRPr>
      </a:lvl6pPr>
      <a:lvl7pPr marL="2971800" indent="-228600" algn="l" rtl="0" fontAlgn="base">
        <a:spcBef>
          <a:spcPct val="20000"/>
        </a:spcBef>
        <a:spcAft>
          <a:spcPct val="0"/>
        </a:spcAft>
        <a:buChar char="»"/>
        <a:defRPr kumimoji="1">
          <a:solidFill>
            <a:schemeClr val="tx1"/>
          </a:solidFill>
          <a:latin typeface="+mn-lt"/>
          <a:ea typeface="+mn-ea"/>
        </a:defRPr>
      </a:lvl7pPr>
      <a:lvl8pPr marL="3429000" indent="-228600" algn="l" rtl="0" fontAlgn="base">
        <a:spcBef>
          <a:spcPct val="20000"/>
        </a:spcBef>
        <a:spcAft>
          <a:spcPct val="0"/>
        </a:spcAft>
        <a:buChar char="»"/>
        <a:defRPr kumimoji="1">
          <a:solidFill>
            <a:schemeClr val="tx1"/>
          </a:solidFill>
          <a:latin typeface="+mn-lt"/>
          <a:ea typeface="+mn-ea"/>
        </a:defRPr>
      </a:lvl8pPr>
      <a:lvl9pPr marL="3886200" indent="-228600" algn="l" rtl="0" fontAlgn="base">
        <a:spcBef>
          <a:spcPct val="20000"/>
        </a:spcBef>
        <a:spcAft>
          <a:spcPct val="0"/>
        </a:spcAft>
        <a:buChar char="»"/>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0" Type="http://schemas.openxmlformats.org/officeDocument/2006/relationships/diagramQuickStyle" Target="../diagrams/quickStyle2.xml"/><Relationship Id="rId4" Type="http://schemas.openxmlformats.org/officeDocument/2006/relationships/diagramData" Target="../diagrams/data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3.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5400" dirty="0" smtClean="0"/>
              <a:t>BINGO</a:t>
            </a:r>
            <a:endParaRPr lang="en-US" sz="5400" dirty="0"/>
          </a:p>
        </p:txBody>
      </p:sp>
      <p:pic>
        <p:nvPicPr>
          <p:cNvPr id="7" name="Picture 8" descr="C:\Users\Paris\Documents\Class\Marketing\Functional\BINGO - Term Project\Untitled-1.gif"/>
          <p:cNvPicPr>
            <a:picLocks noChangeAspect="1" noChangeArrowheads="1"/>
          </p:cNvPicPr>
          <p:nvPr/>
        </p:nvPicPr>
        <p:blipFill>
          <a:blip r:embed="rId3" cstate="print"/>
          <a:srcRect/>
          <a:stretch>
            <a:fillRect/>
          </a:stretch>
        </p:blipFill>
        <p:spPr bwMode="auto">
          <a:xfrm>
            <a:off x="1600200" y="2514600"/>
            <a:ext cx="3281198" cy="2057400"/>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chal\Desktop\india.jpg"/>
          <p:cNvPicPr>
            <a:picLocks noChangeAspect="1" noChangeArrowheads="1"/>
          </p:cNvPicPr>
          <p:nvPr/>
        </p:nvPicPr>
        <p:blipFill>
          <a:blip r:embed="rId3"/>
          <a:srcRect/>
          <a:stretch>
            <a:fillRect/>
          </a:stretch>
        </p:blipFill>
        <p:spPr bwMode="auto">
          <a:xfrm>
            <a:off x="4495800" y="1752600"/>
            <a:ext cx="4458565" cy="4364038"/>
          </a:xfrm>
          <a:prstGeom prst="rect">
            <a:avLst/>
          </a:prstGeom>
          <a:noFill/>
        </p:spPr>
      </p:pic>
      <p:sp>
        <p:nvSpPr>
          <p:cNvPr id="7" name="TextBox 6"/>
          <p:cNvSpPr txBox="1"/>
          <p:nvPr/>
        </p:nvSpPr>
        <p:spPr>
          <a:xfrm>
            <a:off x="5257800" y="2667000"/>
            <a:ext cx="1447800" cy="381000"/>
          </a:xfrm>
          <a:prstGeom prst="rect">
            <a:avLst/>
          </a:prstGeom>
          <a:noFill/>
        </p:spPr>
        <p:txBody>
          <a:bodyPr wrap="square" rtlCol="0">
            <a:spAutoFit/>
          </a:bodyPr>
          <a:lstStyle/>
          <a:p>
            <a:r>
              <a:rPr lang="en-US" dirty="0" smtClean="0"/>
              <a:t>Plain Salted</a:t>
            </a:r>
            <a:endParaRPr lang="en-US" dirty="0"/>
          </a:p>
        </p:txBody>
      </p:sp>
      <p:sp>
        <p:nvSpPr>
          <p:cNvPr id="8" name="TextBox 7"/>
          <p:cNvSpPr txBox="1"/>
          <p:nvPr/>
        </p:nvSpPr>
        <p:spPr>
          <a:xfrm>
            <a:off x="4267200" y="3581400"/>
            <a:ext cx="2209800" cy="369332"/>
          </a:xfrm>
          <a:prstGeom prst="rect">
            <a:avLst/>
          </a:prstGeom>
          <a:noFill/>
        </p:spPr>
        <p:txBody>
          <a:bodyPr wrap="square" rtlCol="0">
            <a:spAutoFit/>
          </a:bodyPr>
          <a:lstStyle/>
          <a:p>
            <a:r>
              <a:rPr lang="en-US" dirty="0" smtClean="0"/>
              <a:t>Mustard Sting</a:t>
            </a:r>
            <a:endParaRPr lang="en-US" dirty="0"/>
          </a:p>
        </p:txBody>
      </p:sp>
      <p:sp>
        <p:nvSpPr>
          <p:cNvPr id="9" name="TextBox 8"/>
          <p:cNvSpPr txBox="1"/>
          <p:nvPr/>
        </p:nvSpPr>
        <p:spPr>
          <a:xfrm>
            <a:off x="4953000" y="5257800"/>
            <a:ext cx="2590800" cy="369332"/>
          </a:xfrm>
          <a:prstGeom prst="rect">
            <a:avLst/>
          </a:prstGeom>
          <a:noFill/>
        </p:spPr>
        <p:txBody>
          <a:bodyPr wrap="square" rtlCol="0">
            <a:spAutoFit/>
          </a:bodyPr>
          <a:lstStyle/>
          <a:p>
            <a:r>
              <a:rPr lang="en-US" dirty="0" smtClean="0"/>
              <a:t>Spicy Red/ Chilly</a:t>
            </a:r>
            <a:endParaRPr lang="en-US" dirty="0"/>
          </a:p>
        </p:txBody>
      </p:sp>
      <p:sp>
        <p:nvSpPr>
          <p:cNvPr id="10" name="TextBox 9"/>
          <p:cNvSpPr txBox="1"/>
          <p:nvPr/>
        </p:nvSpPr>
        <p:spPr>
          <a:xfrm>
            <a:off x="6705600" y="3581400"/>
            <a:ext cx="1905000" cy="369332"/>
          </a:xfrm>
          <a:prstGeom prst="rect">
            <a:avLst/>
          </a:prstGeom>
          <a:noFill/>
        </p:spPr>
        <p:txBody>
          <a:bodyPr wrap="square" rtlCol="0">
            <a:spAutoFit/>
          </a:bodyPr>
          <a:lstStyle/>
          <a:p>
            <a:r>
              <a:rPr lang="en-US" dirty="0" err="1" smtClean="0"/>
              <a:t>Nimbu</a:t>
            </a:r>
            <a:r>
              <a:rPr lang="en-US" dirty="0" smtClean="0"/>
              <a:t> </a:t>
            </a:r>
            <a:r>
              <a:rPr lang="en-US" dirty="0" err="1" smtClean="0"/>
              <a:t>Flavour</a:t>
            </a:r>
            <a:endParaRPr lang="en-US" dirty="0" smtClean="0"/>
          </a:p>
        </p:txBody>
      </p:sp>
      <p:pic>
        <p:nvPicPr>
          <p:cNvPr id="12" name="Picture 8" descr="C:\Users\Paris\Documents\Class\Marketing\Functional\BINGO - Term Project\Untitled-1.gif"/>
          <p:cNvPicPr>
            <a:picLocks noChangeAspect="1" noChangeArrowheads="1"/>
          </p:cNvPicPr>
          <p:nvPr/>
        </p:nvPicPr>
        <p:blipFill>
          <a:blip r:embed="rId4"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sp>
        <p:nvSpPr>
          <p:cNvPr id="13" name="Title 1"/>
          <p:cNvSpPr txBox="1">
            <a:spLocks/>
          </p:cNvSpPr>
          <p:nvPr/>
        </p:nvSpPr>
        <p:spPr>
          <a:xfrm>
            <a:off x="609600" y="609600"/>
            <a:ext cx="8229600" cy="1066800"/>
          </a:xfrm>
          <a:prstGeom prst="rect">
            <a:avLst/>
          </a:prstGeom>
        </p:spPr>
        <p:txBody>
          <a:bodyPr vert="horz" anchor="ctr">
            <a:normAutofit/>
          </a:bodyPr>
          <a:lstStyle/>
          <a:p>
            <a:pPr lvl="0">
              <a:spcBef>
                <a:spcPct val="0"/>
              </a:spcBef>
              <a:defRPr/>
            </a:pPr>
            <a:r>
              <a:rPr kumimoji="0" lang="en-US" sz="4000" b="0" i="0" u="none" strike="noStrike" kern="1200" cap="none" spc="0" normalizeH="0" baseline="0" noProof="0" dirty="0" smtClean="0">
                <a:ln>
                  <a:noFill/>
                </a:ln>
                <a:solidFill>
                  <a:schemeClr val="tx2"/>
                </a:solidFill>
                <a:effectLst/>
                <a:uLnTx/>
                <a:uFillTx/>
                <a:latin typeface="+mj-lt"/>
                <a:ea typeface="+mj-ea"/>
                <a:cs typeface="+mj-cs"/>
              </a:rPr>
              <a:t>Segmentation</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15" name="TextBox 14"/>
          <p:cNvSpPr txBox="1"/>
          <p:nvPr/>
        </p:nvSpPr>
        <p:spPr>
          <a:xfrm>
            <a:off x="609600" y="1752600"/>
            <a:ext cx="4038600" cy="1477328"/>
          </a:xfrm>
          <a:prstGeom prst="rect">
            <a:avLst/>
          </a:prstGeom>
          <a:noFill/>
        </p:spPr>
        <p:txBody>
          <a:bodyPr wrap="square" rtlCol="0">
            <a:spAutoFit/>
          </a:bodyPr>
          <a:lstStyle/>
          <a:p>
            <a:r>
              <a:rPr lang="en-US" b="1" dirty="0" smtClean="0"/>
              <a:t>Geography</a:t>
            </a:r>
          </a:p>
          <a:p>
            <a:pPr>
              <a:buFont typeface="Arial" pitchFamily="34" charset="0"/>
              <a:buChar char="•"/>
            </a:pPr>
            <a:r>
              <a:rPr lang="en-US" dirty="0" smtClean="0"/>
              <a:t>North</a:t>
            </a:r>
          </a:p>
          <a:p>
            <a:pPr>
              <a:buFont typeface="Arial" pitchFamily="34" charset="0"/>
              <a:buChar char="•"/>
            </a:pPr>
            <a:r>
              <a:rPr lang="en-US" dirty="0" smtClean="0"/>
              <a:t>South</a:t>
            </a:r>
          </a:p>
          <a:p>
            <a:pPr>
              <a:buFont typeface="Arial" pitchFamily="34" charset="0"/>
              <a:buChar char="•"/>
            </a:pPr>
            <a:r>
              <a:rPr lang="en-US" dirty="0" smtClean="0"/>
              <a:t>East</a:t>
            </a:r>
          </a:p>
          <a:p>
            <a:pPr>
              <a:buFont typeface="Arial" pitchFamily="34" charset="0"/>
              <a:buChar char="•"/>
            </a:pPr>
            <a:r>
              <a:rPr lang="en-US" dirty="0" smtClean="0"/>
              <a:t>West</a:t>
            </a:r>
            <a:endParaRPr lang="en-US" dirty="0"/>
          </a:p>
        </p:txBody>
      </p:sp>
      <p:sp>
        <p:nvSpPr>
          <p:cNvPr id="16" name="TextBox 15"/>
          <p:cNvSpPr txBox="1"/>
          <p:nvPr/>
        </p:nvSpPr>
        <p:spPr>
          <a:xfrm>
            <a:off x="685800" y="3581400"/>
            <a:ext cx="2743200" cy="1754326"/>
          </a:xfrm>
          <a:prstGeom prst="rect">
            <a:avLst/>
          </a:prstGeom>
          <a:noFill/>
        </p:spPr>
        <p:txBody>
          <a:bodyPr wrap="square" rtlCol="0">
            <a:spAutoFit/>
          </a:bodyPr>
          <a:lstStyle/>
          <a:p>
            <a:r>
              <a:rPr lang="en-US" b="1" dirty="0" smtClean="0"/>
              <a:t>Taste</a:t>
            </a:r>
          </a:p>
          <a:p>
            <a:pPr>
              <a:buFont typeface="Arial" pitchFamily="34" charset="0"/>
              <a:buChar char="•"/>
            </a:pPr>
            <a:r>
              <a:rPr lang="en-US" dirty="0" smtClean="0"/>
              <a:t>Salted</a:t>
            </a:r>
          </a:p>
          <a:p>
            <a:pPr>
              <a:buFont typeface="Arial" pitchFamily="34" charset="0"/>
              <a:buChar char="•"/>
            </a:pPr>
            <a:r>
              <a:rPr lang="en-US" dirty="0" smtClean="0"/>
              <a:t>Mustard sting</a:t>
            </a:r>
          </a:p>
          <a:p>
            <a:pPr>
              <a:buFont typeface="Arial" pitchFamily="34" charset="0"/>
              <a:buChar char="•"/>
            </a:pPr>
            <a:r>
              <a:rPr lang="en-US" dirty="0" err="1" smtClean="0"/>
              <a:t>Nimbu</a:t>
            </a:r>
            <a:endParaRPr lang="en-US" dirty="0" smtClean="0"/>
          </a:p>
          <a:p>
            <a:pPr>
              <a:buFont typeface="Arial" pitchFamily="34" charset="0"/>
              <a:buChar char="•"/>
            </a:pPr>
            <a:r>
              <a:rPr lang="en-US" dirty="0" smtClean="0"/>
              <a:t>Chilly</a:t>
            </a:r>
          </a:p>
          <a:p>
            <a:endParaRPr lang="en-US" dirty="0" smtClean="0"/>
          </a:p>
        </p:txBody>
      </p:sp>
      <p:sp>
        <p:nvSpPr>
          <p:cNvPr id="19" name="Right Arrow 18"/>
          <p:cNvSpPr/>
          <p:nvPr/>
        </p:nvSpPr>
        <p:spPr>
          <a:xfrm rot="19186634">
            <a:off x="2174400" y="39924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2076474">
            <a:off x="2032265" y="30543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3200400" y="3505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500"/>
                                  </p:stCondLst>
                                  <p:childTnLst>
                                    <p:set>
                                      <p:cBhvr>
                                        <p:cTn id="22" dur="1" fill="hold">
                                          <p:stCondLst>
                                            <p:cond delay="0"/>
                                          </p:stCondLst>
                                        </p:cTn>
                                        <p:tgtEl>
                                          <p:spTgt spid="19"/>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grpId="0" nodeType="afterEffect">
                                  <p:stCondLst>
                                    <p:cond delay="500"/>
                                  </p:stCondLst>
                                  <p:childTnLst>
                                    <p:set>
                                      <p:cBhvr>
                                        <p:cTn id="25" dur="1" fill="hold">
                                          <p:stCondLst>
                                            <p:cond delay="0"/>
                                          </p:stCondLst>
                                        </p:cTn>
                                        <p:tgtEl>
                                          <p:spTgt spid="21"/>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500"/>
                                  </p:stCondLst>
                                  <p:childTnLst>
                                    <p:set>
                                      <p:cBhvr>
                                        <p:cTn id="28" dur="1" fill="hold">
                                          <p:stCondLst>
                                            <p:cond delay="0"/>
                                          </p:stCondLst>
                                        </p:cTn>
                                        <p:tgtEl>
                                          <p:spTgt spid="2050"/>
                                        </p:tgtEl>
                                        <p:attrNameLst>
                                          <p:attrName>style.visibility</p:attrName>
                                        </p:attrNameLst>
                                      </p:cBhvr>
                                      <p:to>
                                        <p:strVal val="visible"/>
                                      </p:to>
                                    </p:set>
                                  </p:childTnLst>
                                </p:cTn>
                              </p:par>
                            </p:childTnLst>
                          </p:cTn>
                        </p:par>
                        <p:par>
                          <p:cTn id="29" fill="hold">
                            <p:stCondLst>
                              <p:cond delay="1500"/>
                            </p:stCondLst>
                            <p:childTnLst>
                              <p:par>
                                <p:cTn id="30" presetID="1" presetClass="entr" presetSubtype="0" fill="hold" grpId="0" nodeType="afterEffect">
                                  <p:stCondLst>
                                    <p:cond delay="500"/>
                                  </p:stCondLst>
                                  <p:childTnLst>
                                    <p:set>
                                      <p:cBhvr>
                                        <p:cTn id="31" dur="1" fill="hold">
                                          <p:stCondLst>
                                            <p:cond delay="0"/>
                                          </p:stCondLst>
                                        </p:cTn>
                                        <p:tgtEl>
                                          <p:spTgt spid="7"/>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par>
                          <p:cTn id="35" fill="hold">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5" grpId="0"/>
      <p:bldP spid="16" grpId="0"/>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381000"/>
            <a:ext cx="8229600" cy="846137"/>
          </a:xfrm>
        </p:spPr>
        <p:txBody>
          <a:bodyPr>
            <a:normAutofit/>
            <a:scene3d>
              <a:camera prst="orthographicFront"/>
              <a:lightRig rig="soft" dir="t">
                <a:rot lat="0" lon="0" rev="10800000"/>
              </a:lightRig>
            </a:scene3d>
            <a:sp3d>
              <a:bevelT w="27940" h="12700"/>
              <a:contourClr>
                <a:srgbClr val="DDDDDD"/>
              </a:contourClr>
            </a:sp3d>
          </a:bodyPr>
          <a:lstStyle/>
          <a:p>
            <a:pPr eaLnBrk="1" fontAlgn="auto" hangingPunct="1">
              <a:spcAft>
                <a:spcPts val="0"/>
              </a:spcAft>
              <a:defRPr/>
            </a:pPr>
            <a:r>
              <a:rPr lang="en-US" sz="2800" b="1" dirty="0" smtClean="0">
                <a:latin typeface="Candara" pitchFamily="34" charset="0"/>
              </a:rPr>
              <a:t>Segmentation </a:t>
            </a:r>
            <a:endParaRPr lang="en-IN" sz="2800" b="1" cap="none" spc="150" dirty="0" smtClean="0">
              <a:ln w="11430"/>
              <a:solidFill>
                <a:schemeClr val="tx1"/>
              </a:solidFill>
              <a:effectLst>
                <a:outerShdw blurRad="25400" algn="tl" rotWithShape="0">
                  <a:srgbClr val="000000">
                    <a:alpha val="43000"/>
                  </a:srgbClr>
                </a:outerShdw>
              </a:effectLst>
              <a:latin typeface="Candara" pitchFamily="34" charset="0"/>
            </a:endParaRPr>
          </a:p>
        </p:txBody>
      </p:sp>
      <p:pic>
        <p:nvPicPr>
          <p:cNvPr id="35" name="Picture 8" descr="C:\Users\Paris\Documents\Class\Marketing\Functional\BINGO - Term Project\Untitled-1.gif"/>
          <p:cNvPicPr>
            <a:picLocks noChangeAspect="1" noChangeArrowheads="1"/>
          </p:cNvPicPr>
          <p:nvPr/>
        </p:nvPicPr>
        <p:blipFill>
          <a:blip r:embed="rId3"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graphicFrame>
        <p:nvGraphicFramePr>
          <p:cNvPr id="20" name="Diagram 19"/>
          <p:cNvGraphicFramePr/>
          <p:nvPr/>
        </p:nvGraphicFramePr>
        <p:xfrm>
          <a:off x="685800" y="2057400"/>
          <a:ext cx="3733800" cy="3276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20"/>
          <p:cNvSpPr txBox="1"/>
          <p:nvPr/>
        </p:nvSpPr>
        <p:spPr>
          <a:xfrm>
            <a:off x="609600" y="1447800"/>
            <a:ext cx="3048000" cy="381000"/>
          </a:xfrm>
          <a:prstGeom prst="rect">
            <a:avLst/>
          </a:prstGeom>
          <a:noFill/>
        </p:spPr>
        <p:txBody>
          <a:bodyPr wrap="square" rtlCol="0">
            <a:spAutoFit/>
          </a:bodyPr>
          <a:lstStyle/>
          <a:p>
            <a:r>
              <a:rPr lang="en-US" dirty="0" smtClean="0"/>
              <a:t>Demographic (Age)</a:t>
            </a:r>
            <a:endParaRPr lang="en-US" dirty="0"/>
          </a:p>
        </p:txBody>
      </p:sp>
      <p:graphicFrame>
        <p:nvGraphicFramePr>
          <p:cNvPr id="22" name="Diagram 21"/>
          <p:cNvGraphicFramePr/>
          <p:nvPr/>
        </p:nvGraphicFramePr>
        <p:xfrm>
          <a:off x="5257800" y="3886200"/>
          <a:ext cx="3505200" cy="152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3" name="TextBox 22"/>
          <p:cNvSpPr txBox="1"/>
          <p:nvPr/>
        </p:nvSpPr>
        <p:spPr>
          <a:xfrm>
            <a:off x="5562600" y="2819400"/>
            <a:ext cx="3048000" cy="646331"/>
          </a:xfrm>
          <a:prstGeom prst="rect">
            <a:avLst/>
          </a:prstGeom>
          <a:noFill/>
        </p:spPr>
        <p:txBody>
          <a:bodyPr wrap="square" rtlCol="0">
            <a:spAutoFit/>
          </a:bodyPr>
          <a:lstStyle/>
          <a:p>
            <a:r>
              <a:rPr lang="en-US" dirty="0" smtClean="0"/>
              <a:t>Psychographic (Attitude/Behavior)</a:t>
            </a:r>
            <a:endParaRPr lang="en-US" dirty="0"/>
          </a:p>
        </p:txBody>
      </p:sp>
      <p:sp>
        <p:nvSpPr>
          <p:cNvPr id="25" name="Oval 24"/>
          <p:cNvSpPr/>
          <p:nvPr/>
        </p:nvSpPr>
        <p:spPr>
          <a:xfrm>
            <a:off x="3048000" y="2895600"/>
            <a:ext cx="1447800" cy="17526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029200" y="4572000"/>
            <a:ext cx="3962400" cy="9144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2665380">
            <a:off x="4438657" y="1798504"/>
            <a:ext cx="717560" cy="1436102"/>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Down Arrow 10"/>
          <p:cNvSpPr/>
          <p:nvPr/>
        </p:nvSpPr>
        <p:spPr>
          <a:xfrm rot="21449712">
            <a:off x="5555429" y="2208848"/>
            <a:ext cx="717560" cy="2290475"/>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2" name="TextBox 11"/>
          <p:cNvSpPr txBox="1"/>
          <p:nvPr/>
        </p:nvSpPr>
        <p:spPr>
          <a:xfrm>
            <a:off x="5257800" y="1371600"/>
            <a:ext cx="1752600" cy="523220"/>
          </a:xfrm>
          <a:prstGeom prst="rect">
            <a:avLst/>
          </a:prstGeom>
          <a:noFill/>
        </p:spPr>
        <p:txBody>
          <a:bodyPr wrap="square" rtlCol="0">
            <a:spAutoFit/>
          </a:bodyPr>
          <a:lstStyle/>
          <a:p>
            <a:r>
              <a:rPr lang="en-US" sz="2800" b="1" dirty="0" smtClean="0">
                <a:solidFill>
                  <a:schemeClr val="tx2"/>
                </a:solidFill>
                <a:latin typeface="Candara" pitchFamily="34" charset="0"/>
                <a:ea typeface="+mj-ea"/>
                <a:cs typeface="+mj-cs"/>
              </a:rPr>
              <a:t>Targeting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6"/>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par>
                          <p:cTn id="16" fill="hold">
                            <p:stCondLst>
                              <p:cond delay="0"/>
                            </p:stCondLst>
                            <p:childTnLst>
                              <p:par>
                                <p:cTn id="17" presetID="35" presetClass="emph" presetSubtype="0" repeatCount="indefinite" fill="hold" grpId="1" nodeType="afterEffect">
                                  <p:stCondLst>
                                    <p:cond delay="0"/>
                                  </p:stCondLst>
                                  <p:childTnLst>
                                    <p:anim calcmode="discrete" valueType="str">
                                      <p:cBhvr>
                                        <p:cTn id="18" dur="1000" fill="hold"/>
                                        <p:tgtEl>
                                          <p:spTgt spid="11"/>
                                        </p:tgtEl>
                                        <p:attrNameLst>
                                          <p:attrName>style.visibility</p:attrName>
                                        </p:attrNameLst>
                                      </p:cBhvr>
                                      <p:tavLst>
                                        <p:tav tm="0">
                                          <p:val>
                                            <p:strVal val="hidden"/>
                                          </p:val>
                                        </p:tav>
                                        <p:tav tm="50000">
                                          <p:val>
                                            <p:strVal val="visible"/>
                                          </p:val>
                                        </p:tav>
                                      </p:tavLst>
                                    </p:anim>
                                  </p:childTnLst>
                                </p:cTn>
                              </p:par>
                            </p:childTnLst>
                          </p:cTn>
                        </p:par>
                        <p:par>
                          <p:cTn id="19" fill="hold">
                            <p:stCondLst>
                              <p:cond delay="1000"/>
                            </p:stCondLst>
                            <p:childTnLst>
                              <p:par>
                                <p:cTn id="20" presetID="35" presetClass="emph" presetSubtype="0" repeatCount="indefinite" fill="hold" grpId="1" nodeType="afterEffect">
                                  <p:stCondLst>
                                    <p:cond delay="0"/>
                                  </p:stCondLst>
                                  <p:childTnLst>
                                    <p:anim calcmode="discrete" valueType="str">
                                      <p:cBhvr>
                                        <p:cTn id="21"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10" grpId="0" animBg="1"/>
      <p:bldP spid="10"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44463"/>
            <a:ext cx="8229600" cy="846137"/>
          </a:xfrm>
        </p:spPr>
        <p:txBody>
          <a:bodyPr>
            <a:normAutofit/>
          </a:bodyPr>
          <a:lstStyle/>
          <a:p>
            <a:pPr eaLnBrk="1" fontAlgn="auto" hangingPunct="1">
              <a:spcAft>
                <a:spcPts val="0"/>
              </a:spcAft>
              <a:defRPr/>
            </a:pPr>
            <a:r>
              <a:rPr lang="en-US" sz="3200" b="1" dirty="0" smtClean="0">
                <a:latin typeface="Candara" pitchFamily="34" charset="0"/>
              </a:rPr>
              <a:t>Positioning</a:t>
            </a:r>
            <a:endParaRPr lang="en-IN" sz="3200" b="1" dirty="0" smtClean="0"/>
          </a:p>
        </p:txBody>
      </p:sp>
      <p:sp>
        <p:nvSpPr>
          <p:cNvPr id="17413" name="Rectangle 1"/>
          <p:cNvSpPr>
            <a:spLocks noChangeArrowheads="1"/>
          </p:cNvSpPr>
          <p:nvPr/>
        </p:nvSpPr>
        <p:spPr bwMode="auto">
          <a:xfrm>
            <a:off x="3276601" y="1219200"/>
            <a:ext cx="5867400" cy="1384300"/>
          </a:xfrm>
          <a:prstGeom prst="rect">
            <a:avLst/>
          </a:prstGeom>
          <a:noFill/>
          <a:ln w="9525">
            <a:noFill/>
            <a:miter lim="800000"/>
            <a:headEnd/>
            <a:tailEnd/>
          </a:ln>
        </p:spPr>
        <p:txBody>
          <a:bodyPr wrap="square" anchor="ctr">
            <a:spAutoFit/>
          </a:bodyPr>
          <a:lstStyle/>
          <a:p>
            <a:pPr marL="342900" indent="-342900">
              <a:lnSpc>
                <a:spcPct val="90000"/>
              </a:lnSpc>
              <a:spcBef>
                <a:spcPct val="20000"/>
              </a:spcBef>
            </a:pPr>
            <a:endParaRPr lang="en-US" sz="2000" dirty="0">
              <a:latin typeface="Candara" pitchFamily="34" charset="0"/>
            </a:endParaRPr>
          </a:p>
          <a:p>
            <a:pPr marL="342900" indent="-342900">
              <a:lnSpc>
                <a:spcPct val="90000"/>
              </a:lnSpc>
              <a:spcBef>
                <a:spcPct val="20000"/>
              </a:spcBef>
            </a:pPr>
            <a:r>
              <a:rPr lang="en-US" sz="2000" dirty="0">
                <a:latin typeface="Candara" pitchFamily="34" charset="0"/>
              </a:rPr>
              <a:t>  Bingo! is positioned as a youthful and innovative </a:t>
            </a:r>
          </a:p>
          <a:p>
            <a:pPr marL="342900" indent="-342900">
              <a:lnSpc>
                <a:spcPct val="90000"/>
              </a:lnSpc>
              <a:spcBef>
                <a:spcPct val="20000"/>
              </a:spcBef>
            </a:pPr>
            <a:r>
              <a:rPr lang="en-US" sz="2000" dirty="0">
                <a:latin typeface="Candara" pitchFamily="34" charset="0"/>
              </a:rPr>
              <a:t>snack,  offering the consumers with choice in terms </a:t>
            </a:r>
          </a:p>
          <a:p>
            <a:pPr marL="342900" indent="-342900">
              <a:lnSpc>
                <a:spcPct val="90000"/>
              </a:lnSpc>
              <a:spcBef>
                <a:spcPct val="20000"/>
              </a:spcBef>
            </a:pPr>
            <a:r>
              <a:rPr lang="en-US" sz="2000" dirty="0">
                <a:latin typeface="Candara" pitchFamily="34" charset="0"/>
              </a:rPr>
              <a:t>of both formats and flavors including Local tastes.</a:t>
            </a:r>
            <a:endParaRPr lang="en-US" sz="1200" dirty="0">
              <a:latin typeface="Candara" pitchFamily="34" charset="0"/>
            </a:endParaRPr>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1219200"/>
            <a:ext cx="1752600" cy="1218331"/>
          </a:xfrm>
          <a:prstGeom prst="rect">
            <a:avLst/>
          </a:prstGeom>
          <a:ln>
            <a:noFill/>
          </a:ln>
          <a:effectLst>
            <a:outerShdw blurRad="292100" dist="139700" dir="2700000" algn="tl" rotWithShape="0">
              <a:srgbClr val="333333">
                <a:alpha val="65000"/>
              </a:srgbClr>
            </a:outerShdw>
          </a:effectLst>
        </p:spPr>
        <p:style>
          <a:lnRef idx="2">
            <a:schemeClr val="accent3"/>
          </a:lnRef>
          <a:fillRef idx="1">
            <a:schemeClr val="lt1"/>
          </a:fillRef>
          <a:effectRef idx="0">
            <a:schemeClr val="accent3"/>
          </a:effectRef>
          <a:fontRef idx="minor">
            <a:schemeClr val="dk1"/>
          </a:fontRef>
        </p:style>
      </p:pic>
      <p:sp>
        <p:nvSpPr>
          <p:cNvPr id="30" name="Rounded Rectangle 29"/>
          <p:cNvSpPr/>
          <p:nvPr/>
        </p:nvSpPr>
        <p:spPr>
          <a:xfrm>
            <a:off x="304800" y="2667000"/>
            <a:ext cx="3200400" cy="7620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US" sz="2000" dirty="0" smtClean="0">
                <a:solidFill>
                  <a:schemeClr val="tx1"/>
                </a:solidFill>
              </a:rPr>
              <a:t>Crisp and Clear Punch line</a:t>
            </a:r>
            <a:endParaRPr lang="en-US" sz="2000" dirty="0">
              <a:solidFill>
                <a:schemeClr val="tx1"/>
              </a:solidFill>
            </a:endParaRPr>
          </a:p>
        </p:txBody>
      </p:sp>
      <p:pic>
        <p:nvPicPr>
          <p:cNvPr id="4098" name="Picture 2" descr="http://westtexasraceforwishes.kintera.org/AccountTempFiles/account104629/images/lays_logo_2008_copy2.jpg"/>
          <p:cNvPicPr>
            <a:picLocks noChangeAspect="1" noChangeArrowheads="1"/>
          </p:cNvPicPr>
          <p:nvPr/>
        </p:nvPicPr>
        <p:blipFill>
          <a:blip r:embed="rId4" cstate="print"/>
          <a:srcRect/>
          <a:stretch>
            <a:fillRect/>
          </a:stretch>
        </p:blipFill>
        <p:spPr bwMode="auto">
          <a:xfrm>
            <a:off x="990600" y="4114800"/>
            <a:ext cx="1620753" cy="1066800"/>
          </a:xfrm>
          <a:prstGeom prst="rect">
            <a:avLst/>
          </a:prstGeom>
          <a:noFill/>
        </p:spPr>
      </p:pic>
      <p:sp>
        <p:nvSpPr>
          <p:cNvPr id="17" name="Rounded Rectangle 16"/>
          <p:cNvSpPr/>
          <p:nvPr/>
        </p:nvSpPr>
        <p:spPr>
          <a:xfrm>
            <a:off x="152400" y="5257800"/>
            <a:ext cx="3200400" cy="8382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US" sz="2000" dirty="0" smtClean="0">
                <a:solidFill>
                  <a:schemeClr val="tx1"/>
                </a:solidFill>
              </a:rPr>
              <a:t>No one can eat just One..!</a:t>
            </a:r>
            <a:endParaRPr lang="en-US" sz="2000" dirty="0">
              <a:solidFill>
                <a:schemeClr val="tx1"/>
              </a:solidFill>
            </a:endParaRPr>
          </a:p>
        </p:txBody>
      </p:sp>
      <p:pic>
        <p:nvPicPr>
          <p:cNvPr id="11" name="Picture 8" descr="C:\Users\Paris\Documents\Class\Marketing\Functional\BINGO - Term Project\Untitled-1.gif"/>
          <p:cNvPicPr>
            <a:picLocks noChangeAspect="1" noChangeArrowheads="1"/>
          </p:cNvPicPr>
          <p:nvPr/>
        </p:nvPicPr>
        <p:blipFill>
          <a:blip r:embed="rId5"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pic>
        <p:nvPicPr>
          <p:cNvPr id="12" name="Picture 2" descr="http://tell.fll.purdue.edu/JapanProj/FLClipart/Verbs/fight.gif"/>
          <p:cNvPicPr>
            <a:picLocks noChangeAspect="1" noChangeArrowheads="1"/>
          </p:cNvPicPr>
          <p:nvPr/>
        </p:nvPicPr>
        <p:blipFill>
          <a:blip r:embed="rId6" cstate="print"/>
          <a:srcRect/>
          <a:stretch>
            <a:fillRect/>
          </a:stretch>
        </p:blipFill>
        <p:spPr bwMode="auto">
          <a:xfrm>
            <a:off x="4724400" y="2895600"/>
            <a:ext cx="2438400" cy="1625600"/>
          </a:xfrm>
          <a:prstGeom prst="rect">
            <a:avLst/>
          </a:prstGeom>
          <a:noFill/>
        </p:spPr>
      </p:pic>
      <p:sp>
        <p:nvSpPr>
          <p:cNvPr id="13" name="TextBox 12"/>
          <p:cNvSpPr txBox="1"/>
          <p:nvPr/>
        </p:nvSpPr>
        <p:spPr>
          <a:xfrm>
            <a:off x="3733800" y="5105400"/>
            <a:ext cx="4876800" cy="923330"/>
          </a:xfrm>
          <a:prstGeom prst="rect">
            <a:avLst/>
          </a:prstGeom>
          <a:noFill/>
        </p:spPr>
        <p:txBody>
          <a:bodyPr wrap="square" rtlCol="0">
            <a:spAutoFit/>
          </a:bodyPr>
          <a:lstStyle/>
          <a:p>
            <a:pPr marL="342900" indent="-342900">
              <a:lnSpc>
                <a:spcPct val="90000"/>
              </a:lnSpc>
              <a:spcBef>
                <a:spcPct val="20000"/>
              </a:spcBef>
            </a:pPr>
            <a:r>
              <a:rPr lang="en-US" sz="2000" dirty="0" smtClean="0">
                <a:latin typeface="Candara" pitchFamily="34" charset="0"/>
              </a:rPr>
              <a:t>Lays is positioned as a very good quality snack with international taste.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4122634" y="4419600"/>
          <a:ext cx="4792766" cy="2262190"/>
        </p:xfrm>
        <a:graphic>
          <a:graphicData uri="http://schemas.openxmlformats.org/drawingml/2006/chart">
            <c:chart xmlns:c="http://schemas.openxmlformats.org/drawingml/2006/chart" xmlns:r="http://schemas.openxmlformats.org/officeDocument/2006/relationships" r:id="rId3"/>
          </a:graphicData>
        </a:graphic>
      </p:graphicFrame>
      <p:sp>
        <p:nvSpPr>
          <p:cNvPr id="14341" name="TextBox 11"/>
          <p:cNvSpPr txBox="1">
            <a:spLocks noChangeArrowheads="1"/>
          </p:cNvSpPr>
          <p:nvPr/>
        </p:nvSpPr>
        <p:spPr bwMode="auto">
          <a:xfrm>
            <a:off x="533400" y="5257800"/>
            <a:ext cx="3657600" cy="369888"/>
          </a:xfrm>
          <a:prstGeom prst="rect">
            <a:avLst/>
          </a:prstGeom>
          <a:noFill/>
          <a:ln w="9525">
            <a:noFill/>
            <a:miter lim="800000"/>
            <a:headEnd/>
            <a:tailEnd/>
          </a:ln>
        </p:spPr>
        <p:txBody>
          <a:bodyPr>
            <a:spAutoFit/>
          </a:bodyPr>
          <a:lstStyle/>
          <a:p>
            <a:r>
              <a:rPr lang="en-US" u="sng" dirty="0">
                <a:latin typeface="Franklin Gothic Book" pitchFamily="34" charset="0"/>
              </a:rPr>
              <a:t>After the launch of Bingo, Dec </a:t>
            </a:r>
            <a:r>
              <a:rPr lang="en-US" u="sng" dirty="0" smtClean="0">
                <a:latin typeface="Franklin Gothic Book" pitchFamily="34" charset="0"/>
              </a:rPr>
              <a:t>08</a:t>
            </a:r>
            <a:endParaRPr lang="en-US" u="sng" dirty="0">
              <a:latin typeface="Franklin Gothic Book" pitchFamily="34" charset="0"/>
            </a:endParaRPr>
          </a:p>
        </p:txBody>
      </p:sp>
      <p:graphicFrame>
        <p:nvGraphicFramePr>
          <p:cNvPr id="13" name="Chart 12"/>
          <p:cNvGraphicFramePr/>
          <p:nvPr/>
        </p:nvGraphicFramePr>
        <p:xfrm>
          <a:off x="4191000" y="1981200"/>
          <a:ext cx="4267200" cy="2362200"/>
        </p:xfrm>
        <a:graphic>
          <a:graphicData uri="http://schemas.openxmlformats.org/drawingml/2006/chart">
            <c:chart xmlns:c="http://schemas.openxmlformats.org/drawingml/2006/chart" xmlns:r="http://schemas.openxmlformats.org/officeDocument/2006/relationships" r:id="rId4"/>
          </a:graphicData>
        </a:graphic>
      </p:graphicFrame>
      <p:sp>
        <p:nvSpPr>
          <p:cNvPr id="14343" name="TextBox 13"/>
          <p:cNvSpPr txBox="1">
            <a:spLocks noChangeArrowheads="1"/>
          </p:cNvSpPr>
          <p:nvPr/>
        </p:nvSpPr>
        <p:spPr bwMode="auto">
          <a:xfrm>
            <a:off x="533400" y="2743200"/>
            <a:ext cx="3657600" cy="369888"/>
          </a:xfrm>
          <a:prstGeom prst="rect">
            <a:avLst/>
          </a:prstGeom>
          <a:noFill/>
          <a:ln w="9525">
            <a:noFill/>
            <a:miter lim="800000"/>
            <a:headEnd/>
            <a:tailEnd/>
          </a:ln>
        </p:spPr>
        <p:txBody>
          <a:bodyPr>
            <a:spAutoFit/>
          </a:bodyPr>
          <a:lstStyle/>
          <a:p>
            <a:r>
              <a:rPr lang="en-US" u="sng" dirty="0">
                <a:latin typeface="Franklin Gothic Book" pitchFamily="34" charset="0"/>
              </a:rPr>
              <a:t>Before the launch of Bingo, Mar 07</a:t>
            </a:r>
          </a:p>
        </p:txBody>
      </p:sp>
      <p:pic>
        <p:nvPicPr>
          <p:cNvPr id="14" name="Picture 8" descr="C:\Users\Paris\Documents\Class\Marketing\Functional\BINGO - Term Project\Untitled-1.gif"/>
          <p:cNvPicPr>
            <a:picLocks noChangeAspect="1" noChangeArrowheads="1"/>
          </p:cNvPicPr>
          <p:nvPr/>
        </p:nvPicPr>
        <p:blipFill>
          <a:blip r:embed="rId5"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sp>
        <p:nvSpPr>
          <p:cNvPr id="11" name="Title 1"/>
          <p:cNvSpPr txBox="1">
            <a:spLocks/>
          </p:cNvSpPr>
          <p:nvPr/>
        </p:nvSpPr>
        <p:spPr>
          <a:xfrm>
            <a:off x="609600" y="609600"/>
            <a:ext cx="8229600" cy="1066800"/>
          </a:xfrm>
          <a:prstGeom prst="rect">
            <a:avLst/>
          </a:prstGeom>
        </p:spPr>
        <p:txBody>
          <a:bodyPr vert="horz" anchor="ctr">
            <a:normAutofit/>
          </a:bodyPr>
          <a:lstStyle/>
          <a:p>
            <a:pPr lvl="0">
              <a:spcBef>
                <a:spcPct val="0"/>
              </a:spcBef>
              <a:defRPr/>
            </a:pPr>
            <a:r>
              <a:rPr lang="en-US" sz="4000" dirty="0" smtClean="0"/>
              <a:t>Market share: Organized Sector</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C:\Users\Paris\Documents\Class\Marketing\Functional\BINGO - Term Project\Untitled-1.gif"/>
          <p:cNvPicPr>
            <a:picLocks noChangeAspect="1" noChangeArrowheads="1"/>
          </p:cNvPicPr>
          <p:nvPr/>
        </p:nvPicPr>
        <p:blipFill>
          <a:blip r:embed="rId3"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pic>
        <p:nvPicPr>
          <p:cNvPr id="1026" name="Picture 2" descr="C:\Users\Achal\Desktop\bcg 2.png"/>
          <p:cNvPicPr>
            <a:picLocks noChangeAspect="1" noChangeArrowheads="1"/>
          </p:cNvPicPr>
          <p:nvPr/>
        </p:nvPicPr>
        <p:blipFill>
          <a:blip r:embed="rId4"/>
          <a:srcRect/>
          <a:stretch>
            <a:fillRect/>
          </a:stretch>
        </p:blipFill>
        <p:spPr bwMode="auto">
          <a:xfrm>
            <a:off x="533400" y="609600"/>
            <a:ext cx="6670356" cy="5344105"/>
          </a:xfrm>
          <a:prstGeom prst="rect">
            <a:avLst/>
          </a:prstGeom>
          <a:noFill/>
        </p:spPr>
      </p:pic>
      <p:pic>
        <p:nvPicPr>
          <p:cNvPr id="6" name="Picture 8" descr="C:\Users\Paris\Documents\Class\Marketing\Functional\BINGO - Term Project\Untitled-1.gif"/>
          <p:cNvPicPr>
            <a:picLocks noChangeAspect="1" noChangeArrowheads="1"/>
          </p:cNvPicPr>
          <p:nvPr/>
        </p:nvPicPr>
        <p:blipFill>
          <a:blip r:embed="rId3" cstate="print"/>
          <a:srcRect/>
          <a:stretch>
            <a:fillRect/>
          </a:stretch>
        </p:blipFill>
        <p:spPr bwMode="auto">
          <a:xfrm>
            <a:off x="4191000" y="2209800"/>
            <a:ext cx="1762125" cy="1104900"/>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indefinite" fill="hold" nodeType="afterEffect">
                                  <p:stCondLst>
                                    <p:cond delay="0"/>
                                  </p:stCondLst>
                                  <p:childTnLst>
                                    <p:anim calcmode="discrete" valueType="str">
                                      <p:cBhvr>
                                        <p:cTn id="9" dur="1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301752" y="304800"/>
            <a:ext cx="8686800" cy="841248"/>
          </a:xfrm>
        </p:spPr>
        <p:txBody>
          <a:bodyPr>
            <a:normAutofit/>
          </a:bodyPr>
          <a:lstStyle/>
          <a:p>
            <a:pPr eaLnBrk="1" hangingPunct="1">
              <a:defRPr/>
            </a:pPr>
            <a:r>
              <a:rPr lang="en-US" sz="3200" b="1" dirty="0" smtClean="0">
                <a:latin typeface="Candara" pitchFamily="34" charset="0"/>
              </a:rPr>
              <a:t>What’s in my name ?? (brand name)</a:t>
            </a:r>
          </a:p>
        </p:txBody>
      </p:sp>
      <p:graphicFrame>
        <p:nvGraphicFramePr>
          <p:cNvPr id="6" name="Diagram 5"/>
          <p:cNvGraphicFramePr/>
          <p:nvPr/>
        </p:nvGraphicFramePr>
        <p:xfrm>
          <a:off x="1524000" y="1295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63203" name="Picture 3" descr="Picture1"/>
          <p:cNvPicPr>
            <a:picLocks noChangeAspect="1" noChangeArrowheads="1"/>
          </p:cNvPicPr>
          <p:nvPr/>
        </p:nvPicPr>
        <p:blipFill>
          <a:blip r:embed="rId7" cstate="print"/>
          <a:srcRect l="16455" t="12756" r="13924" b="21640"/>
          <a:stretch>
            <a:fillRect/>
          </a:stretch>
        </p:blipFill>
        <p:spPr bwMode="auto">
          <a:xfrm>
            <a:off x="3886200" y="3962400"/>
            <a:ext cx="1397000" cy="914400"/>
          </a:xfrm>
          <a:prstGeom prst="rect">
            <a:avLst/>
          </a:prstGeom>
          <a:ln>
            <a:noFill/>
          </a:ln>
          <a:effectLst>
            <a:softEdge rad="112500"/>
          </a:effectLst>
        </p:spPr>
      </p:pic>
      <p:pic>
        <p:nvPicPr>
          <p:cNvPr id="7" name="Picture 8" descr="C:\Users\Paris\Documents\Class\Marketing\Functional\BINGO - Term Project\Untitled-1.gif"/>
          <p:cNvPicPr>
            <a:picLocks noChangeAspect="1" noChangeArrowheads="1"/>
          </p:cNvPicPr>
          <p:nvPr/>
        </p:nvPicPr>
        <p:blipFill>
          <a:blip r:embed="rId8" cstate="print"/>
          <a:srcRect/>
          <a:stretch>
            <a:fillRect/>
          </a:stretch>
        </p:blipFill>
        <p:spPr bwMode="auto">
          <a:xfrm>
            <a:off x="6934200" y="5486400"/>
            <a:ext cx="1762125" cy="1104900"/>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301752" y="381000"/>
            <a:ext cx="8686800" cy="841248"/>
          </a:xfrm>
        </p:spPr>
        <p:txBody>
          <a:bodyPr>
            <a:normAutofit/>
          </a:bodyPr>
          <a:lstStyle/>
          <a:p>
            <a:pPr eaLnBrk="1" hangingPunct="1">
              <a:defRPr/>
            </a:pPr>
            <a:r>
              <a:rPr lang="en-US" sz="2800" dirty="0" smtClean="0"/>
              <a:t> brand property</a:t>
            </a:r>
          </a:p>
        </p:txBody>
      </p:sp>
      <p:pic>
        <p:nvPicPr>
          <p:cNvPr id="563203" name="Picture 3" descr="Picture1"/>
          <p:cNvPicPr>
            <a:picLocks noChangeAspect="1" noChangeArrowheads="1"/>
          </p:cNvPicPr>
          <p:nvPr/>
        </p:nvPicPr>
        <p:blipFill>
          <a:blip r:embed="rId4" cstate="print"/>
          <a:srcRect l="16455" t="12756" r="13924" b="21640"/>
          <a:stretch>
            <a:fillRect/>
          </a:stretch>
        </p:blipFill>
        <p:spPr bwMode="auto">
          <a:xfrm>
            <a:off x="3124200" y="4572000"/>
            <a:ext cx="2095500" cy="1371600"/>
          </a:xfrm>
          <a:prstGeom prst="rect">
            <a:avLst/>
          </a:prstGeom>
          <a:noFill/>
          <a:ln w="9525">
            <a:noFill/>
            <a:miter lim="800000"/>
            <a:headEnd/>
            <a:tailEnd/>
          </a:ln>
        </p:spPr>
      </p:pic>
      <p:sp>
        <p:nvSpPr>
          <p:cNvPr id="8" name="Content Placeholder 2"/>
          <p:cNvSpPr txBox="1">
            <a:spLocks/>
          </p:cNvSpPr>
          <p:nvPr/>
        </p:nvSpPr>
        <p:spPr>
          <a:xfrm>
            <a:off x="304800" y="1143000"/>
            <a:ext cx="8686800" cy="4525962"/>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
                <a:schemeClr val="accent1"/>
              </a:buClr>
              <a:buSzPct val="70000"/>
              <a:buFont typeface="Wingdings 2" pitchFamily="18" charset="2"/>
              <a:buChar char=""/>
              <a:tabLst/>
              <a:defRPr/>
            </a:pPr>
            <a:endParaRPr kumimoji="0" lang="en-US" sz="2400" b="1" i="0" u="none" strike="noStrike" kern="1200" cap="none" spc="0" normalizeH="0" baseline="0" noProof="0" dirty="0" smtClean="0">
              <a:ln>
                <a:noFill/>
              </a:ln>
              <a:solidFill>
                <a:srgbClr val="003300"/>
              </a:solidFill>
              <a:effectLst/>
              <a:uLnTx/>
              <a:uFillTx/>
              <a:latin typeface="Candara" pitchFamily="34" charset="0"/>
              <a:ea typeface="+mn-ea"/>
              <a:cs typeface="+mn-cs"/>
            </a:endParaRPr>
          </a:p>
          <a:p>
            <a:pPr marL="342900" marR="0" lvl="0" indent="-342900" algn="l" defTabSz="914400" rtl="0" eaLnBrk="0" fontAlgn="base" latinLnBrk="0" hangingPunct="0">
              <a:lnSpc>
                <a:spcPct val="150000"/>
              </a:lnSpc>
              <a:spcBef>
                <a:spcPct val="20000"/>
              </a:spcBef>
              <a:spcAft>
                <a:spcPct val="0"/>
              </a:spcAft>
              <a:buClr>
                <a:schemeClr val="accent1"/>
              </a:buClr>
              <a:buSzPct val="70000"/>
              <a:buFont typeface="Wingdings 2" pitchFamily="18" charset="2"/>
              <a:buChar char=""/>
              <a:tabLst/>
              <a:defRPr/>
            </a:pPr>
            <a:r>
              <a:rPr lang="en-US" sz="2400" b="1" dirty="0" smtClean="0">
                <a:solidFill>
                  <a:srgbClr val="003300"/>
                </a:solidFill>
                <a:latin typeface="Garamond" pitchFamily="18" charset="0"/>
              </a:rPr>
              <a:t>Bingo has a unique musical sound  that is loved by everyone. </a:t>
            </a:r>
          </a:p>
          <a:p>
            <a:pPr marL="342900" marR="0" lvl="0" indent="-342900" algn="l" defTabSz="914400" rtl="0" eaLnBrk="0" fontAlgn="base" latinLnBrk="0" hangingPunct="0">
              <a:lnSpc>
                <a:spcPct val="150000"/>
              </a:lnSpc>
              <a:spcBef>
                <a:spcPct val="20000"/>
              </a:spcBef>
              <a:spcAft>
                <a:spcPct val="0"/>
              </a:spcAft>
              <a:buClr>
                <a:schemeClr val="accent1"/>
              </a:buClr>
              <a:buSzPct val="70000"/>
              <a:buFont typeface="Wingdings 2" pitchFamily="18" charset="2"/>
              <a:buChar char=""/>
              <a:tabLst/>
              <a:defRPr/>
            </a:pPr>
            <a:r>
              <a:rPr lang="en-US" sz="2400" b="1" dirty="0" smtClean="0">
                <a:solidFill>
                  <a:srgbClr val="003300"/>
                </a:solidFill>
                <a:latin typeface="Garamond" pitchFamily="18" charset="0"/>
              </a:rPr>
              <a:t>It is one of the properties that is remembered by everyone and it is used to recall the brand by every age group.</a:t>
            </a:r>
            <a:endParaRPr lang="en-IN" sz="2400" b="1" dirty="0" smtClean="0">
              <a:solidFill>
                <a:srgbClr val="003300"/>
              </a:solidFill>
              <a:latin typeface="Garamond" pitchFamily="18" charset="0"/>
            </a:endParaRPr>
          </a:p>
        </p:txBody>
      </p:sp>
      <p:pic>
        <p:nvPicPr>
          <p:cNvPr id="6" name="Picture 8" descr="C:\Users\Paris\Documents\Class\Marketing\Functional\BINGO - Term Project\Untitled-1.gif"/>
          <p:cNvPicPr>
            <a:picLocks noChangeAspect="1" noChangeArrowheads="1"/>
          </p:cNvPicPr>
          <p:nvPr/>
        </p:nvPicPr>
        <p:blipFill>
          <a:blip r:embed="rId5"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63203"/>
                                        </p:tgtEl>
                                        <p:attrNameLst>
                                          <p:attrName>style.visibility</p:attrName>
                                        </p:attrNameLst>
                                      </p:cBhvr>
                                      <p:to>
                                        <p:strVal val="visible"/>
                                      </p:to>
                                    </p:set>
                                    <p:anim calcmode="lin" valueType="num">
                                      <p:cBhvr>
                                        <p:cTn id="7" dur="1000" fill="hold"/>
                                        <p:tgtEl>
                                          <p:spTgt spid="563203"/>
                                        </p:tgtEl>
                                        <p:attrNameLst>
                                          <p:attrName>ppt_w</p:attrName>
                                        </p:attrNameLst>
                                      </p:cBhvr>
                                      <p:tavLst>
                                        <p:tav tm="0">
                                          <p:val>
                                            <p:fltVal val="0"/>
                                          </p:val>
                                        </p:tav>
                                        <p:tav tm="100000">
                                          <p:val>
                                            <p:strVal val="#ppt_w"/>
                                          </p:val>
                                        </p:tav>
                                      </p:tavLst>
                                    </p:anim>
                                    <p:anim calcmode="lin" valueType="num">
                                      <p:cBhvr>
                                        <p:cTn id="8" dur="1000" fill="hold"/>
                                        <p:tgtEl>
                                          <p:spTgt spid="563203"/>
                                        </p:tgtEl>
                                        <p:attrNameLst>
                                          <p:attrName>ppt_h</p:attrName>
                                        </p:attrNameLst>
                                      </p:cBhvr>
                                      <p:tavLst>
                                        <p:tav tm="0">
                                          <p:val>
                                            <p:fltVal val="0"/>
                                          </p:val>
                                        </p:tav>
                                        <p:tav tm="100000">
                                          <p:val>
                                            <p:strVal val="#ppt_h"/>
                                          </p:val>
                                        </p:tav>
                                      </p:tavLst>
                                    </p:anim>
                                    <p:anim calcmode="lin" valueType="num">
                                      <p:cBhvr>
                                        <p:cTn id="9" dur="1000" fill="hold"/>
                                        <p:tgtEl>
                                          <p:spTgt spid="5632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63203"/>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Brand Sou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r>
              <a:rPr lang="en-US" dirty="0" smtClean="0"/>
              <a:t>Brand identity Prism</a:t>
            </a:r>
            <a:endParaRPr lang="en-US" dirty="0"/>
          </a:p>
        </p:txBody>
      </p:sp>
      <p:sp>
        <p:nvSpPr>
          <p:cNvPr id="5" name="Hexagon 4"/>
          <p:cNvSpPr/>
          <p:nvPr/>
        </p:nvSpPr>
        <p:spPr>
          <a:xfrm rot="5400000">
            <a:off x="2514600" y="1600200"/>
            <a:ext cx="4038600" cy="4191000"/>
          </a:xfrm>
          <a:prstGeom prst="hexagon">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n>
                <a:solidFill>
                  <a:schemeClr val="accent1"/>
                </a:solidFill>
              </a:ln>
            </a:endParaRPr>
          </a:p>
        </p:txBody>
      </p:sp>
      <p:sp>
        <p:nvSpPr>
          <p:cNvPr id="6" name="Oval Callout 5"/>
          <p:cNvSpPr/>
          <p:nvPr/>
        </p:nvSpPr>
        <p:spPr>
          <a:xfrm>
            <a:off x="1524000" y="1066800"/>
            <a:ext cx="1752600" cy="1219200"/>
          </a:xfrm>
          <a:prstGeom prst="wedgeEllipseCallout">
            <a:avLst>
              <a:gd name="adj1" fmla="val 64881"/>
              <a:gd name="adj2" fmla="val 3785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ITC, </a:t>
            </a:r>
          </a:p>
          <a:p>
            <a:pPr algn="ctr"/>
            <a:r>
              <a:rPr lang="en-US" sz="1600" b="1" dirty="0" smtClean="0"/>
              <a:t>Shapes,</a:t>
            </a:r>
          </a:p>
          <a:p>
            <a:pPr algn="ctr"/>
            <a:r>
              <a:rPr lang="en-US" sz="1600" b="1" dirty="0" smtClean="0"/>
              <a:t>Games,      </a:t>
            </a:r>
            <a:r>
              <a:rPr lang="en-US" sz="1600" b="1" dirty="0" err="1" smtClean="0"/>
              <a:t>Poing</a:t>
            </a:r>
            <a:r>
              <a:rPr lang="en-US" sz="1600" b="1" dirty="0" smtClean="0"/>
              <a:t>!!!</a:t>
            </a:r>
            <a:endParaRPr lang="en-US" sz="1600" b="1" dirty="0"/>
          </a:p>
        </p:txBody>
      </p:sp>
      <p:sp>
        <p:nvSpPr>
          <p:cNvPr id="7" name="Oval Callout 6"/>
          <p:cNvSpPr/>
          <p:nvPr/>
        </p:nvSpPr>
        <p:spPr>
          <a:xfrm>
            <a:off x="5715000" y="990600"/>
            <a:ext cx="3048000" cy="1219200"/>
          </a:xfrm>
          <a:prstGeom prst="wedgeEllipseCallout">
            <a:avLst>
              <a:gd name="adj1" fmla="val -64915"/>
              <a:gd name="adj2" fmla="val 3678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Innovative,</a:t>
            </a:r>
          </a:p>
          <a:p>
            <a:pPr algn="ctr"/>
            <a:r>
              <a:rPr lang="en-US" sz="1600" b="1" dirty="0" err="1" smtClean="0"/>
              <a:t>Experimentative</a:t>
            </a:r>
            <a:endParaRPr lang="en-US" sz="1600" b="1" dirty="0"/>
          </a:p>
        </p:txBody>
      </p:sp>
      <p:sp>
        <p:nvSpPr>
          <p:cNvPr id="8" name="Oval Callout 7"/>
          <p:cNvSpPr/>
          <p:nvPr/>
        </p:nvSpPr>
        <p:spPr>
          <a:xfrm>
            <a:off x="6934200" y="2971800"/>
            <a:ext cx="1828800" cy="1219200"/>
          </a:xfrm>
          <a:prstGeom prst="wedgeEllipseCallout">
            <a:avLst>
              <a:gd name="adj1" fmla="val -65731"/>
              <a:gd name="adj2" fmla="val 3464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Indian,</a:t>
            </a:r>
          </a:p>
          <a:p>
            <a:pPr algn="ctr"/>
            <a:r>
              <a:rPr lang="en-US" sz="1600" b="1" dirty="0" smtClean="0"/>
              <a:t> Different</a:t>
            </a:r>
            <a:endParaRPr lang="en-US" sz="1600" b="1" dirty="0"/>
          </a:p>
        </p:txBody>
      </p:sp>
      <p:sp>
        <p:nvSpPr>
          <p:cNvPr id="9" name="Oval Callout 8"/>
          <p:cNvSpPr/>
          <p:nvPr/>
        </p:nvSpPr>
        <p:spPr>
          <a:xfrm>
            <a:off x="5638800" y="5486400"/>
            <a:ext cx="1676400" cy="1219200"/>
          </a:xfrm>
          <a:prstGeom prst="wedgeEllipseCallout">
            <a:avLst>
              <a:gd name="adj1" fmla="val -34711"/>
              <a:gd name="adj2" fmla="val -7035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I am     </a:t>
            </a:r>
            <a:r>
              <a:rPr lang="en-US" sz="1600" b="1" dirty="0" err="1" smtClean="0"/>
              <a:t>Bindaas</a:t>
            </a:r>
            <a:r>
              <a:rPr lang="en-US" sz="1600" b="1" dirty="0" smtClean="0"/>
              <a:t>!!!</a:t>
            </a:r>
            <a:endParaRPr lang="en-US" sz="1600" b="1" dirty="0"/>
          </a:p>
        </p:txBody>
      </p:sp>
      <p:sp>
        <p:nvSpPr>
          <p:cNvPr id="10" name="Oval Callout 9"/>
          <p:cNvSpPr/>
          <p:nvPr/>
        </p:nvSpPr>
        <p:spPr>
          <a:xfrm>
            <a:off x="1447800" y="5410200"/>
            <a:ext cx="1752600" cy="1219200"/>
          </a:xfrm>
          <a:prstGeom prst="wedgeEllipseCallout">
            <a:avLst>
              <a:gd name="adj1" fmla="val 48555"/>
              <a:gd name="adj2" fmla="val -6285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Cool, </a:t>
            </a:r>
          </a:p>
          <a:p>
            <a:pPr algn="ctr"/>
            <a:r>
              <a:rPr lang="en-US" sz="1600" b="1" dirty="0" smtClean="0"/>
              <a:t>Young at heart</a:t>
            </a:r>
            <a:endParaRPr lang="en-US" sz="1600" b="1" dirty="0"/>
          </a:p>
        </p:txBody>
      </p:sp>
      <p:sp>
        <p:nvSpPr>
          <p:cNvPr id="11" name="Oval Callout 10"/>
          <p:cNvSpPr/>
          <p:nvPr/>
        </p:nvSpPr>
        <p:spPr>
          <a:xfrm>
            <a:off x="304800" y="3048000"/>
            <a:ext cx="1600200" cy="1219200"/>
          </a:xfrm>
          <a:prstGeom prst="wedgeEllipseCallout">
            <a:avLst>
              <a:gd name="adj1" fmla="val 75493"/>
              <a:gd name="adj2" fmla="val 46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smtClean="0"/>
              <a:t>Outgoing, Fun loving</a:t>
            </a:r>
            <a:endParaRPr lang="en-US" sz="1600" b="1" dirty="0"/>
          </a:p>
        </p:txBody>
      </p:sp>
      <p:pic>
        <p:nvPicPr>
          <p:cNvPr id="14" name="Picture 13"/>
          <p:cNvPicPr/>
          <p:nvPr/>
        </p:nvPicPr>
        <p:blipFill>
          <a:blip r:embed="rId3" cstate="print"/>
          <a:srcRect/>
          <a:stretch>
            <a:fillRect/>
          </a:stretch>
        </p:blipFill>
        <p:spPr bwMode="auto">
          <a:xfrm>
            <a:off x="3810000" y="3048000"/>
            <a:ext cx="1524000" cy="1066800"/>
          </a:xfrm>
          <a:prstGeom prst="rect">
            <a:avLst/>
          </a:prstGeom>
          <a:ln>
            <a:noFill/>
          </a:ln>
          <a:effectLst>
            <a:softEdge rad="112500"/>
          </a:effectLst>
        </p:spPr>
        <p:style>
          <a:lnRef idx="1">
            <a:schemeClr val="accent1"/>
          </a:lnRef>
          <a:fillRef idx="2">
            <a:schemeClr val="accent1"/>
          </a:fillRef>
          <a:effectRef idx="1">
            <a:schemeClr val="accent1"/>
          </a:effectRef>
          <a:fontRef idx="minor">
            <a:schemeClr val="dk1"/>
          </a:fontRef>
        </p:style>
      </p:pic>
      <p:sp>
        <p:nvSpPr>
          <p:cNvPr id="17" name="TextBox 16"/>
          <p:cNvSpPr txBox="1"/>
          <p:nvPr/>
        </p:nvSpPr>
        <p:spPr>
          <a:xfrm>
            <a:off x="3124200" y="2590800"/>
            <a:ext cx="1295400" cy="369332"/>
          </a:xfrm>
          <a:prstGeom prst="rect">
            <a:avLst/>
          </a:prstGeom>
          <a:noFill/>
        </p:spPr>
        <p:txBody>
          <a:bodyPr wrap="square" rtlCol="0">
            <a:spAutoFit/>
          </a:bodyPr>
          <a:lstStyle/>
          <a:p>
            <a:endParaRPr lang="en-US" dirty="0"/>
          </a:p>
        </p:txBody>
      </p:sp>
      <p:sp>
        <p:nvSpPr>
          <p:cNvPr id="18" name="TextBox 17"/>
          <p:cNvSpPr txBox="1"/>
          <p:nvPr/>
        </p:nvSpPr>
        <p:spPr>
          <a:xfrm>
            <a:off x="2819400" y="2362200"/>
            <a:ext cx="1295400" cy="369332"/>
          </a:xfrm>
          <a:prstGeom prst="rect">
            <a:avLst/>
          </a:prstGeom>
          <a:noFill/>
        </p:spPr>
        <p:txBody>
          <a:bodyPr wrap="square" rtlCol="0">
            <a:spAutoFit/>
          </a:bodyPr>
          <a:lstStyle/>
          <a:p>
            <a:endParaRPr lang="en-US" dirty="0"/>
          </a:p>
        </p:txBody>
      </p:sp>
      <p:sp>
        <p:nvSpPr>
          <p:cNvPr id="19" name="TextBox 18"/>
          <p:cNvSpPr txBox="1"/>
          <p:nvPr/>
        </p:nvSpPr>
        <p:spPr>
          <a:xfrm rot="20080370">
            <a:off x="2821492" y="2153322"/>
            <a:ext cx="1600200" cy="369332"/>
          </a:xfrm>
          <a:prstGeom prst="rect">
            <a:avLst/>
          </a:prstGeom>
          <a:noFill/>
        </p:spPr>
        <p:txBody>
          <a:bodyPr wrap="square" rtlCol="0">
            <a:spAutoFit/>
          </a:bodyPr>
          <a:lstStyle/>
          <a:p>
            <a:pPr algn="ctr"/>
            <a:r>
              <a:rPr lang="en-US" b="1" dirty="0" smtClean="0">
                <a:latin typeface="Algerian" pitchFamily="82" charset="0"/>
              </a:rPr>
              <a:t>Physique</a:t>
            </a:r>
            <a:endParaRPr lang="en-US" b="1" dirty="0">
              <a:latin typeface="Algerian" pitchFamily="82" charset="0"/>
            </a:endParaRPr>
          </a:p>
        </p:txBody>
      </p:sp>
      <p:sp>
        <p:nvSpPr>
          <p:cNvPr id="23" name="TextBox 22"/>
          <p:cNvSpPr txBox="1"/>
          <p:nvPr/>
        </p:nvSpPr>
        <p:spPr>
          <a:xfrm rot="1510712">
            <a:off x="2834132" y="4653090"/>
            <a:ext cx="1600200" cy="646331"/>
          </a:xfrm>
          <a:prstGeom prst="rect">
            <a:avLst/>
          </a:prstGeom>
          <a:noFill/>
        </p:spPr>
        <p:txBody>
          <a:bodyPr wrap="square" rtlCol="0">
            <a:spAutoFit/>
          </a:bodyPr>
          <a:lstStyle/>
          <a:p>
            <a:pPr algn="ctr"/>
            <a:r>
              <a:rPr lang="en-US" b="1" dirty="0" smtClean="0">
                <a:latin typeface="Algerian" pitchFamily="82" charset="0"/>
              </a:rPr>
              <a:t>Customer’s Reflection</a:t>
            </a:r>
            <a:endParaRPr lang="en-US" b="1" dirty="0">
              <a:latin typeface="Algerian" pitchFamily="82" charset="0"/>
            </a:endParaRPr>
          </a:p>
        </p:txBody>
      </p:sp>
      <p:sp>
        <p:nvSpPr>
          <p:cNvPr id="24" name="TextBox 23"/>
          <p:cNvSpPr txBox="1"/>
          <p:nvPr/>
        </p:nvSpPr>
        <p:spPr>
          <a:xfrm rot="20080370">
            <a:off x="4460736" y="4655522"/>
            <a:ext cx="2076780" cy="646331"/>
          </a:xfrm>
          <a:prstGeom prst="rect">
            <a:avLst/>
          </a:prstGeom>
          <a:noFill/>
        </p:spPr>
        <p:txBody>
          <a:bodyPr wrap="square" rtlCol="0">
            <a:spAutoFit/>
          </a:bodyPr>
          <a:lstStyle/>
          <a:p>
            <a:pPr algn="ctr"/>
            <a:r>
              <a:rPr lang="en-US" b="1" dirty="0" smtClean="0">
                <a:latin typeface="Algerian" pitchFamily="82" charset="0"/>
              </a:rPr>
              <a:t>Customer’s Self-projection</a:t>
            </a:r>
            <a:endParaRPr lang="en-US" b="1" dirty="0">
              <a:latin typeface="Algerian" pitchFamily="82" charset="0"/>
            </a:endParaRPr>
          </a:p>
        </p:txBody>
      </p:sp>
      <p:sp>
        <p:nvSpPr>
          <p:cNvPr id="25" name="TextBox 24"/>
          <p:cNvSpPr txBox="1"/>
          <p:nvPr/>
        </p:nvSpPr>
        <p:spPr>
          <a:xfrm rot="1510712">
            <a:off x="4712796" y="2184378"/>
            <a:ext cx="1689712" cy="369332"/>
          </a:xfrm>
          <a:prstGeom prst="rect">
            <a:avLst/>
          </a:prstGeom>
          <a:noFill/>
        </p:spPr>
        <p:txBody>
          <a:bodyPr wrap="square" rtlCol="0">
            <a:spAutoFit/>
          </a:bodyPr>
          <a:lstStyle/>
          <a:p>
            <a:pPr algn="ctr"/>
            <a:r>
              <a:rPr lang="en-US" b="1" dirty="0" smtClean="0">
                <a:latin typeface="Algerian" pitchFamily="82" charset="0"/>
              </a:rPr>
              <a:t>Personality</a:t>
            </a:r>
            <a:endParaRPr lang="en-US" b="1" dirty="0">
              <a:latin typeface="Algerian" pitchFamily="82" charset="0"/>
            </a:endParaRPr>
          </a:p>
        </p:txBody>
      </p:sp>
      <p:sp>
        <p:nvSpPr>
          <p:cNvPr id="26" name="TextBox 25"/>
          <p:cNvSpPr txBox="1"/>
          <p:nvPr/>
        </p:nvSpPr>
        <p:spPr>
          <a:xfrm rot="16200000">
            <a:off x="1708666" y="3549134"/>
            <a:ext cx="1828800" cy="369332"/>
          </a:xfrm>
          <a:prstGeom prst="rect">
            <a:avLst/>
          </a:prstGeom>
          <a:noFill/>
        </p:spPr>
        <p:txBody>
          <a:bodyPr wrap="square" rtlCol="0">
            <a:spAutoFit/>
          </a:bodyPr>
          <a:lstStyle/>
          <a:p>
            <a:pPr algn="ctr"/>
            <a:r>
              <a:rPr lang="en-US" dirty="0" smtClean="0">
                <a:latin typeface="Algerian" pitchFamily="82" charset="0"/>
              </a:rPr>
              <a:t>Relationship</a:t>
            </a:r>
            <a:endParaRPr lang="en-US" dirty="0">
              <a:latin typeface="Algerian" pitchFamily="82" charset="0"/>
            </a:endParaRPr>
          </a:p>
        </p:txBody>
      </p:sp>
      <p:sp>
        <p:nvSpPr>
          <p:cNvPr id="27" name="TextBox 26"/>
          <p:cNvSpPr txBox="1"/>
          <p:nvPr/>
        </p:nvSpPr>
        <p:spPr>
          <a:xfrm rot="16200000" flipV="1">
            <a:off x="5518666" y="3472934"/>
            <a:ext cx="1828800" cy="369332"/>
          </a:xfrm>
          <a:prstGeom prst="rect">
            <a:avLst/>
          </a:prstGeom>
          <a:noFill/>
        </p:spPr>
        <p:txBody>
          <a:bodyPr wrap="square" rtlCol="0">
            <a:spAutoFit/>
          </a:bodyPr>
          <a:lstStyle/>
          <a:p>
            <a:pPr algn="ctr"/>
            <a:r>
              <a:rPr lang="en-US" b="1" dirty="0" smtClean="0">
                <a:latin typeface="Algerian" pitchFamily="82" charset="0"/>
              </a:rPr>
              <a:t>Culture</a:t>
            </a:r>
            <a:endParaRPr lang="en-US" b="1" dirty="0">
              <a:latin typeface="Algerian" pitchFamily="82" charset="0"/>
            </a:endParaRPr>
          </a:p>
        </p:txBody>
      </p:sp>
      <p:pic>
        <p:nvPicPr>
          <p:cNvPr id="20" name="Picture 8" descr="C:\Users\Paris\Documents\Class\Marketing\Functional\BINGO - Term Project\Untitled-1.gif"/>
          <p:cNvPicPr>
            <a:picLocks noChangeAspect="1" noChangeArrowheads="1"/>
          </p:cNvPicPr>
          <p:nvPr/>
        </p:nvPicPr>
        <p:blipFill>
          <a:blip r:embed="rId4" cstate="print"/>
          <a:srcRect/>
          <a:stretch>
            <a:fillRect/>
          </a:stretch>
        </p:blipFill>
        <p:spPr bwMode="auto">
          <a:xfrm>
            <a:off x="7086600" y="5753100"/>
            <a:ext cx="1762125" cy="1104900"/>
          </a:xfrm>
          <a:prstGeom prst="rect">
            <a:avLst/>
          </a:prstGeom>
          <a:noFill/>
          <a:effectLst>
            <a:outerShdw blurRad="76200" dir="18900000" sy="23000" kx="-1200000" algn="bl"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lass design template">
  <a:themeElements>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lass design templat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Glass design template</vt:lpstr>
      <vt:lpstr>BINGO</vt:lpstr>
      <vt:lpstr>Slide 2</vt:lpstr>
      <vt:lpstr>Segmentation </vt:lpstr>
      <vt:lpstr>Positioning</vt:lpstr>
      <vt:lpstr>Slide 5</vt:lpstr>
      <vt:lpstr>Slide 6</vt:lpstr>
      <vt:lpstr>What’s in my name ?? (brand name)</vt:lpstr>
      <vt:lpstr> brand property</vt:lpstr>
      <vt:lpstr>Brand identity Prism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BINGO</dc:title>
  <dc:creator>abc</dc:creator>
  <cp:lastModifiedBy>abc</cp:lastModifiedBy>
  <cp:revision>1</cp:revision>
  <dcterms:created xsi:type="dcterms:W3CDTF">2010-11-21T20:30:39Z</dcterms:created>
  <dcterms:modified xsi:type="dcterms:W3CDTF">2010-11-21T20:31:00Z</dcterms:modified>
</cp:coreProperties>
</file>